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30T21:35:2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December 1,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December 1,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1345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December 1,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09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December 1,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3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December 1,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6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December 1,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282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December 1,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4076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December 1,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463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December 1,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70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December 1,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83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December 1,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54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December 1, 2025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316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7" r:id="rId7"/>
    <p:sldLayoutId id="2147483733" r:id="rId8"/>
    <p:sldLayoutId id="2147483734" r:id="rId9"/>
    <p:sldLayoutId id="2147483735" r:id="rId10"/>
    <p:sldLayoutId id="2147483736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2BE7231A-D756-211A-E3BA-4DDE6BEF39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33"/>
          <a:stretch>
            <a:fillRect/>
          </a:stretch>
        </p:blipFill>
        <p:spPr>
          <a:xfrm>
            <a:off x="3584196" y="-1"/>
            <a:ext cx="8607807" cy="6871647"/>
          </a:xfrm>
          <a:custGeom>
            <a:avLst/>
            <a:gdLst/>
            <a:ahLst/>
            <a:cxnLst/>
            <a:rect l="l" t="t" r="r" b="b"/>
            <a:pathLst>
              <a:path w="8607807" h="6858000">
                <a:moveTo>
                  <a:pt x="8607807" y="0"/>
                </a:moveTo>
                <a:lnTo>
                  <a:pt x="8607807" y="6858000"/>
                </a:lnTo>
                <a:lnTo>
                  <a:pt x="2049693" y="6858000"/>
                </a:lnTo>
                <a:lnTo>
                  <a:pt x="1546051" y="6858000"/>
                </a:lnTo>
                <a:lnTo>
                  <a:pt x="1535751" y="6815348"/>
                </a:lnTo>
                <a:cubicBezTo>
                  <a:pt x="1530460" y="6761684"/>
                  <a:pt x="1515370" y="6604898"/>
                  <a:pt x="1514301" y="6536022"/>
                </a:cubicBezTo>
                <a:cubicBezTo>
                  <a:pt x="1518045" y="6478504"/>
                  <a:pt x="1528503" y="6437797"/>
                  <a:pt x="1529339" y="6402088"/>
                </a:cubicBezTo>
                <a:cubicBezTo>
                  <a:pt x="1525062" y="6346650"/>
                  <a:pt x="1502062" y="6294623"/>
                  <a:pt x="1493941" y="6256398"/>
                </a:cubicBezTo>
                <a:cubicBezTo>
                  <a:pt x="1502669" y="6241770"/>
                  <a:pt x="1469920" y="6187857"/>
                  <a:pt x="1480613" y="6172741"/>
                </a:cubicBezTo>
                <a:cubicBezTo>
                  <a:pt x="1481020" y="6152279"/>
                  <a:pt x="1458164" y="6048753"/>
                  <a:pt x="1443364" y="6006407"/>
                </a:cubicBezTo>
                <a:cubicBezTo>
                  <a:pt x="1426694" y="5958900"/>
                  <a:pt x="1390307" y="5908317"/>
                  <a:pt x="1380584" y="5887691"/>
                </a:cubicBezTo>
                <a:cubicBezTo>
                  <a:pt x="1370860" y="5867065"/>
                  <a:pt x="1392244" y="5909118"/>
                  <a:pt x="1385023" y="5882650"/>
                </a:cubicBezTo>
                <a:cubicBezTo>
                  <a:pt x="1377800" y="5856181"/>
                  <a:pt x="1345702" y="5759038"/>
                  <a:pt x="1337254" y="5728879"/>
                </a:cubicBezTo>
                <a:cubicBezTo>
                  <a:pt x="1353956" y="5727462"/>
                  <a:pt x="1323673" y="5710676"/>
                  <a:pt x="1334321" y="5701696"/>
                </a:cubicBezTo>
                <a:cubicBezTo>
                  <a:pt x="1343675" y="5695367"/>
                  <a:pt x="1336672" y="5688797"/>
                  <a:pt x="1335877" y="5681564"/>
                </a:cubicBezTo>
                <a:cubicBezTo>
                  <a:pt x="1343201" y="5672524"/>
                  <a:pt x="1329617" y="5640839"/>
                  <a:pt x="1319978" y="5632219"/>
                </a:cubicBezTo>
                <a:cubicBezTo>
                  <a:pt x="1286551" y="5611011"/>
                  <a:pt x="1310947" y="5568721"/>
                  <a:pt x="1285321" y="5551224"/>
                </a:cubicBezTo>
                <a:cubicBezTo>
                  <a:pt x="1281540" y="5545203"/>
                  <a:pt x="1279983" y="5539432"/>
                  <a:pt x="1279815" y="5533855"/>
                </a:cubicBezTo>
                <a:lnTo>
                  <a:pt x="1282507" y="5518422"/>
                </a:lnTo>
                <a:lnTo>
                  <a:pt x="1289604" y="5514404"/>
                </a:lnTo>
                <a:lnTo>
                  <a:pt x="1287766" y="5504772"/>
                </a:lnTo>
                <a:lnTo>
                  <a:pt x="1288829" y="5502102"/>
                </a:lnTo>
                <a:cubicBezTo>
                  <a:pt x="1290896" y="5497007"/>
                  <a:pt x="1292688" y="5491968"/>
                  <a:pt x="1293373" y="5486914"/>
                </a:cubicBezTo>
                <a:cubicBezTo>
                  <a:pt x="1288690" y="5472938"/>
                  <a:pt x="1272696" y="5448436"/>
                  <a:pt x="1260736" y="5418245"/>
                </a:cubicBezTo>
                <a:cubicBezTo>
                  <a:pt x="1238579" y="5385699"/>
                  <a:pt x="1238884" y="5340972"/>
                  <a:pt x="1221610" y="5305770"/>
                </a:cubicBezTo>
                <a:lnTo>
                  <a:pt x="1216099" y="5298785"/>
                </a:lnTo>
                <a:lnTo>
                  <a:pt x="1217278" y="5268992"/>
                </a:lnTo>
                <a:cubicBezTo>
                  <a:pt x="1221588" y="5263843"/>
                  <a:pt x="1222716" y="5256480"/>
                  <a:pt x="1218469" y="5250149"/>
                </a:cubicBezTo>
                <a:lnTo>
                  <a:pt x="1206220" y="5142322"/>
                </a:lnTo>
                <a:cubicBezTo>
                  <a:pt x="1205294" y="5106716"/>
                  <a:pt x="1196908" y="5091595"/>
                  <a:pt x="1212921" y="5036513"/>
                </a:cubicBezTo>
                <a:cubicBezTo>
                  <a:pt x="1234138" y="4978012"/>
                  <a:pt x="1204801" y="4893378"/>
                  <a:pt x="1212183" y="4827738"/>
                </a:cubicBezTo>
                <a:cubicBezTo>
                  <a:pt x="1183151" y="4792886"/>
                  <a:pt x="1209228" y="4811487"/>
                  <a:pt x="1202048" y="4774693"/>
                </a:cubicBezTo>
                <a:cubicBezTo>
                  <a:pt x="1202483" y="4751423"/>
                  <a:pt x="1202919" y="4728152"/>
                  <a:pt x="1203354" y="4704882"/>
                </a:cubicBezTo>
                <a:lnTo>
                  <a:pt x="1201502" y="4691500"/>
                </a:lnTo>
                <a:lnTo>
                  <a:pt x="1194919" y="4687895"/>
                </a:lnTo>
                <a:lnTo>
                  <a:pt x="1187792" y="4667873"/>
                </a:lnTo>
                <a:cubicBezTo>
                  <a:pt x="1186060" y="4660351"/>
                  <a:pt x="1185291" y="4652220"/>
                  <a:pt x="1186080" y="4643189"/>
                </a:cubicBezTo>
                <a:cubicBezTo>
                  <a:pt x="1199189" y="4613276"/>
                  <a:pt x="1167081" y="4562691"/>
                  <a:pt x="1184722" y="4525834"/>
                </a:cubicBezTo>
                <a:cubicBezTo>
                  <a:pt x="1182407" y="4490142"/>
                  <a:pt x="1175424" y="4451369"/>
                  <a:pt x="1172188" y="4429037"/>
                </a:cubicBezTo>
                <a:cubicBezTo>
                  <a:pt x="1161331" y="4419671"/>
                  <a:pt x="1178123" y="4389539"/>
                  <a:pt x="1165306" y="4391841"/>
                </a:cubicBezTo>
                <a:cubicBezTo>
                  <a:pt x="1171061" y="4381101"/>
                  <a:pt x="1173552" y="4338138"/>
                  <a:pt x="1168602" y="4327040"/>
                </a:cubicBezTo>
                <a:lnTo>
                  <a:pt x="1178384" y="4271714"/>
                </a:lnTo>
                <a:lnTo>
                  <a:pt x="1177294" y="4266170"/>
                </a:lnTo>
                <a:cubicBezTo>
                  <a:pt x="1177138" y="4260404"/>
                  <a:pt x="1177520" y="4242660"/>
                  <a:pt x="1177448" y="4237120"/>
                </a:cubicBezTo>
                <a:cubicBezTo>
                  <a:pt x="1177252" y="4235726"/>
                  <a:pt x="1177058" y="4234331"/>
                  <a:pt x="1176863" y="4232937"/>
                </a:cubicBezTo>
                <a:lnTo>
                  <a:pt x="1162386" y="4198811"/>
                </a:lnTo>
                <a:cubicBezTo>
                  <a:pt x="1162950" y="4194190"/>
                  <a:pt x="1174655" y="4191224"/>
                  <a:pt x="1174343" y="4184054"/>
                </a:cubicBezTo>
                <a:lnTo>
                  <a:pt x="1160516" y="4155792"/>
                </a:lnTo>
                <a:lnTo>
                  <a:pt x="1161365" y="4150364"/>
                </a:lnTo>
                <a:lnTo>
                  <a:pt x="1144878" y="4068165"/>
                </a:lnTo>
                <a:lnTo>
                  <a:pt x="1123687" y="3997737"/>
                </a:lnTo>
                <a:lnTo>
                  <a:pt x="1096720" y="3746801"/>
                </a:lnTo>
                <a:cubicBezTo>
                  <a:pt x="1083618" y="3632695"/>
                  <a:pt x="1064313" y="3629437"/>
                  <a:pt x="1047682" y="3510652"/>
                </a:cubicBezTo>
                <a:cubicBezTo>
                  <a:pt x="1048550" y="3470281"/>
                  <a:pt x="1049418" y="3429910"/>
                  <a:pt x="1050285" y="3389539"/>
                </a:cubicBezTo>
                <a:lnTo>
                  <a:pt x="1030166" y="3314219"/>
                </a:lnTo>
                <a:lnTo>
                  <a:pt x="1034128" y="3253967"/>
                </a:lnTo>
                <a:lnTo>
                  <a:pt x="1007751" y="3192563"/>
                </a:lnTo>
                <a:cubicBezTo>
                  <a:pt x="1003323" y="3186732"/>
                  <a:pt x="1001150" y="3181063"/>
                  <a:pt x="1000384" y="3175520"/>
                </a:cubicBezTo>
                <a:cubicBezTo>
                  <a:pt x="1000734" y="3170366"/>
                  <a:pt x="1001085" y="3165212"/>
                  <a:pt x="1001435" y="3160058"/>
                </a:cubicBezTo>
                <a:lnTo>
                  <a:pt x="968918" y="3106456"/>
                </a:lnTo>
                <a:cubicBezTo>
                  <a:pt x="957125" y="3086347"/>
                  <a:pt x="955617" y="3059144"/>
                  <a:pt x="934483" y="3025607"/>
                </a:cubicBezTo>
                <a:cubicBezTo>
                  <a:pt x="914631" y="2991085"/>
                  <a:pt x="908933" y="2999692"/>
                  <a:pt x="879229" y="2942341"/>
                </a:cubicBezTo>
                <a:cubicBezTo>
                  <a:pt x="850845" y="2891400"/>
                  <a:pt x="820829" y="2801223"/>
                  <a:pt x="798666" y="2755714"/>
                </a:cubicBezTo>
                <a:cubicBezTo>
                  <a:pt x="773970" y="2709171"/>
                  <a:pt x="758278" y="2710053"/>
                  <a:pt x="746962" y="2689587"/>
                </a:cubicBezTo>
                <a:lnTo>
                  <a:pt x="712796" y="2609586"/>
                </a:lnTo>
                <a:lnTo>
                  <a:pt x="697701" y="2594856"/>
                </a:lnTo>
                <a:cubicBezTo>
                  <a:pt x="697743" y="2593626"/>
                  <a:pt x="697784" y="2592396"/>
                  <a:pt x="697823" y="2591165"/>
                </a:cubicBezTo>
                <a:lnTo>
                  <a:pt x="679645" y="2567493"/>
                </a:lnTo>
                <a:lnTo>
                  <a:pt x="680789" y="2566723"/>
                </a:lnTo>
                <a:cubicBezTo>
                  <a:pt x="682946" y="2564457"/>
                  <a:pt x="683757" y="2561765"/>
                  <a:pt x="681771" y="2558109"/>
                </a:cubicBezTo>
                <a:cubicBezTo>
                  <a:pt x="705290" y="2557210"/>
                  <a:pt x="688388" y="2553357"/>
                  <a:pt x="680456" y="2542663"/>
                </a:cubicBezTo>
                <a:cubicBezTo>
                  <a:pt x="679482" y="2529115"/>
                  <a:pt x="677183" y="2488664"/>
                  <a:pt x="675922" y="2476820"/>
                </a:cubicBezTo>
                <a:lnTo>
                  <a:pt x="672894" y="2471591"/>
                </a:lnTo>
                <a:lnTo>
                  <a:pt x="673143" y="2471379"/>
                </a:lnTo>
                <a:cubicBezTo>
                  <a:pt x="673152" y="2470017"/>
                  <a:pt x="672405" y="2468214"/>
                  <a:pt x="670567" y="2465654"/>
                </a:cubicBezTo>
                <a:lnTo>
                  <a:pt x="667369" y="2462052"/>
                </a:lnTo>
                <a:lnTo>
                  <a:pt x="661495" y="2451906"/>
                </a:lnTo>
                <a:cubicBezTo>
                  <a:pt x="661510" y="2450510"/>
                  <a:pt x="661525" y="2449113"/>
                  <a:pt x="661540" y="2447717"/>
                </a:cubicBezTo>
                <a:lnTo>
                  <a:pt x="664540" y="2445047"/>
                </a:lnTo>
                <a:lnTo>
                  <a:pt x="663581" y="2444265"/>
                </a:lnTo>
                <a:cubicBezTo>
                  <a:pt x="653014" y="2439598"/>
                  <a:pt x="642406" y="2441014"/>
                  <a:pt x="663129" y="2421760"/>
                </a:cubicBezTo>
                <a:cubicBezTo>
                  <a:pt x="643271" y="2409372"/>
                  <a:pt x="657229" y="2399993"/>
                  <a:pt x="650205" y="2375201"/>
                </a:cubicBezTo>
                <a:cubicBezTo>
                  <a:pt x="634911" y="2369643"/>
                  <a:pt x="634260" y="2360648"/>
                  <a:pt x="638008" y="2350147"/>
                </a:cubicBezTo>
                <a:cubicBezTo>
                  <a:pt x="621083" y="2329939"/>
                  <a:pt x="620949" y="2305558"/>
                  <a:pt x="609851" y="2279762"/>
                </a:cubicBezTo>
                <a:lnTo>
                  <a:pt x="585585" y="2151458"/>
                </a:lnTo>
                <a:lnTo>
                  <a:pt x="581391" y="2148616"/>
                </a:lnTo>
                <a:cubicBezTo>
                  <a:pt x="578821" y="2146496"/>
                  <a:pt x="577525" y="2144881"/>
                  <a:pt x="577083" y="2143541"/>
                </a:cubicBezTo>
                <a:lnTo>
                  <a:pt x="577251" y="2143279"/>
                </a:lnTo>
                <a:lnTo>
                  <a:pt x="546845" y="2081459"/>
                </a:lnTo>
                <a:cubicBezTo>
                  <a:pt x="538270" y="2069798"/>
                  <a:pt x="486356" y="1952009"/>
                  <a:pt x="470837" y="1927526"/>
                </a:cubicBezTo>
                <a:lnTo>
                  <a:pt x="428154" y="1653876"/>
                </a:lnTo>
                <a:lnTo>
                  <a:pt x="392797" y="1507176"/>
                </a:lnTo>
                <a:cubicBezTo>
                  <a:pt x="380165" y="1501458"/>
                  <a:pt x="369910" y="1448213"/>
                  <a:pt x="372847" y="1437646"/>
                </a:cubicBezTo>
                <a:cubicBezTo>
                  <a:pt x="369015" y="1430935"/>
                  <a:pt x="338503" y="1373479"/>
                  <a:pt x="344479" y="1364974"/>
                </a:cubicBezTo>
                <a:cubicBezTo>
                  <a:pt x="332264" y="1339484"/>
                  <a:pt x="321736" y="1307918"/>
                  <a:pt x="299558" y="1284709"/>
                </a:cubicBezTo>
                <a:cubicBezTo>
                  <a:pt x="277380" y="1261500"/>
                  <a:pt x="259203" y="1267387"/>
                  <a:pt x="243216" y="1246922"/>
                </a:cubicBezTo>
                <a:cubicBezTo>
                  <a:pt x="227230" y="1226457"/>
                  <a:pt x="218454" y="1164523"/>
                  <a:pt x="203639" y="1161920"/>
                </a:cubicBezTo>
                <a:cubicBezTo>
                  <a:pt x="192352" y="1142649"/>
                  <a:pt x="198158" y="1131546"/>
                  <a:pt x="169195" y="1085737"/>
                </a:cubicBezTo>
                <a:cubicBezTo>
                  <a:pt x="139228" y="1000958"/>
                  <a:pt x="140891" y="967704"/>
                  <a:pt x="98775" y="908263"/>
                </a:cubicBezTo>
                <a:cubicBezTo>
                  <a:pt x="45025" y="829417"/>
                  <a:pt x="34038" y="815844"/>
                  <a:pt x="43820" y="711217"/>
                </a:cubicBezTo>
                <a:cubicBezTo>
                  <a:pt x="34816" y="658186"/>
                  <a:pt x="43273" y="612368"/>
                  <a:pt x="44748" y="590072"/>
                </a:cubicBezTo>
                <a:lnTo>
                  <a:pt x="36767" y="545639"/>
                </a:lnTo>
                <a:cubicBezTo>
                  <a:pt x="36093" y="527311"/>
                  <a:pt x="35418" y="508983"/>
                  <a:pt x="34744" y="490655"/>
                </a:cubicBezTo>
                <a:cubicBezTo>
                  <a:pt x="34670" y="457530"/>
                  <a:pt x="29296" y="472114"/>
                  <a:pt x="29222" y="438989"/>
                </a:cubicBezTo>
                <a:cubicBezTo>
                  <a:pt x="29152" y="438889"/>
                  <a:pt x="2578" y="396379"/>
                  <a:pt x="2507" y="396276"/>
                </a:cubicBezTo>
                <a:cubicBezTo>
                  <a:pt x="-7796" y="384713"/>
                  <a:pt x="17492" y="336163"/>
                  <a:pt x="9810" y="316602"/>
                </a:cubicBezTo>
                <a:lnTo>
                  <a:pt x="25323" y="268307"/>
                </a:lnTo>
                <a:cubicBezTo>
                  <a:pt x="20582" y="240926"/>
                  <a:pt x="55391" y="238035"/>
                  <a:pt x="50278" y="194719"/>
                </a:cubicBezTo>
                <a:cubicBezTo>
                  <a:pt x="49891" y="157325"/>
                  <a:pt x="41873" y="124589"/>
                  <a:pt x="47653" y="93227"/>
                </a:cubicBezTo>
                <a:cubicBezTo>
                  <a:pt x="41389" y="80085"/>
                  <a:pt x="38874" y="67855"/>
                  <a:pt x="48323" y="56555"/>
                </a:cubicBezTo>
                <a:cubicBezTo>
                  <a:pt x="46028" y="30289"/>
                  <a:pt x="37896" y="18621"/>
                  <a:pt x="38423" y="5312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52A862-7146-3848-3EC3-06EF40784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07" y="2906973"/>
            <a:ext cx="3639828" cy="2640247"/>
          </a:xfrm>
        </p:spPr>
        <p:txBody>
          <a:bodyPr>
            <a:normAutofit fontScale="90000"/>
          </a:bodyPr>
          <a:lstStyle/>
          <a:p>
            <a:pPr algn="l"/>
            <a:r>
              <a:rPr lang="en-US" sz="2700" b="1" dirty="0"/>
              <a:t>Drone-to-Drone Collaboration for Agricultural Surveillance</a:t>
            </a:r>
            <a:r>
              <a:rPr lang="en-US" sz="2700" dirty="0"/>
              <a:t> </a:t>
            </a:r>
            <a:br>
              <a:rPr lang="en-US" sz="2700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8CD25-2CC7-77BD-24E2-717007C44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305" y="5676900"/>
            <a:ext cx="3439235" cy="95531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Ali Hassan </a:t>
            </a:r>
            <a:r>
              <a:rPr lang="en-US" dirty="0" err="1"/>
              <a:t>Abushaheen</a:t>
            </a:r>
            <a:r>
              <a:rPr lang="en-US" dirty="0"/>
              <a:t> </a:t>
            </a:r>
            <a:r>
              <a:rPr lang="ar-SA" dirty="0"/>
              <a:t>: </a:t>
            </a:r>
            <a:r>
              <a:rPr lang="en-US" dirty="0"/>
              <a:t>223011126</a:t>
            </a:r>
          </a:p>
          <a:p>
            <a:r>
              <a:rPr lang="en-US" dirty="0"/>
              <a:t>Mohammed Jassim Aleid  : 223049614</a:t>
            </a:r>
          </a:p>
          <a:p>
            <a:r>
              <a:rPr lang="en-US" dirty="0"/>
              <a:t>Ali Abdulnasser Almashan </a:t>
            </a:r>
            <a:r>
              <a:rPr lang="ar-SA" dirty="0"/>
              <a:t>: </a:t>
            </a:r>
            <a:r>
              <a:rPr lang="en-US" dirty="0"/>
              <a:t>222415704</a:t>
            </a:r>
          </a:p>
          <a:p>
            <a:pPr algn="l"/>
            <a:endParaRPr lang="en-US" dirty="0"/>
          </a:p>
        </p:txBody>
      </p:sp>
      <p:pic>
        <p:nvPicPr>
          <p:cNvPr id="5" name="Picture 4" descr="A logo of a university&#10;&#10;AI-generated content may be incorrect.">
            <a:extLst>
              <a:ext uri="{FF2B5EF4-FFF2-40B4-BE49-F238E27FC236}">
                <a16:creationId xmlns:a16="http://schemas.microsoft.com/office/drawing/2014/main" id="{7D9246CF-0E6A-F13B-E9B6-CA5BE4C1D7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1520" cy="731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6829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BD1853-CEDE-8F20-E69D-637C9DBA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1B078B-B000-44F9-B571-4AF20E88C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76849"/>
            <a:ext cx="12192000" cy="3781151"/>
          </a:xfrm>
          <a:custGeom>
            <a:avLst/>
            <a:gdLst>
              <a:gd name="connsiteX0" fmla="*/ 12087372 w 12192000"/>
              <a:gd name="connsiteY0" fmla="*/ 0 h 3793674"/>
              <a:gd name="connsiteX1" fmla="*/ 12178353 w 12192000"/>
              <a:gd name="connsiteY1" fmla="*/ 12523 h 3793674"/>
              <a:gd name="connsiteX2" fmla="*/ 12192000 w 12192000"/>
              <a:gd name="connsiteY2" fmla="*/ 25195 h 3793674"/>
              <a:gd name="connsiteX3" fmla="*/ 12192000 w 12192000"/>
              <a:gd name="connsiteY3" fmla="*/ 3793674 h 3793674"/>
              <a:gd name="connsiteX4" fmla="*/ 0 w 12192000"/>
              <a:gd name="connsiteY4" fmla="*/ 3793674 h 3793674"/>
              <a:gd name="connsiteX5" fmla="*/ 0 w 12192000"/>
              <a:gd name="connsiteY5" fmla="*/ 3066065 h 3793674"/>
              <a:gd name="connsiteX6" fmla="*/ 8171 w 12192000"/>
              <a:gd name="connsiteY6" fmla="*/ 3063714 h 3793674"/>
              <a:gd name="connsiteX7" fmla="*/ 67297 w 12192000"/>
              <a:gd name="connsiteY7" fmla="*/ 3039008 h 3793674"/>
              <a:gd name="connsiteX8" fmla="*/ 156970 w 12192000"/>
              <a:gd name="connsiteY8" fmla="*/ 3078618 h 3793674"/>
              <a:gd name="connsiteX9" fmla="*/ 191925 w 12192000"/>
              <a:gd name="connsiteY9" fmla="*/ 3081672 h 3793674"/>
              <a:gd name="connsiteX10" fmla="*/ 260901 w 12192000"/>
              <a:gd name="connsiteY10" fmla="*/ 3123909 h 3793674"/>
              <a:gd name="connsiteX11" fmla="*/ 408315 w 12192000"/>
              <a:gd name="connsiteY11" fmla="*/ 2979941 h 3793674"/>
              <a:gd name="connsiteX12" fmla="*/ 658076 w 12192000"/>
              <a:gd name="connsiteY12" fmla="*/ 2943310 h 3793674"/>
              <a:gd name="connsiteX13" fmla="*/ 858103 w 12192000"/>
              <a:gd name="connsiteY13" fmla="*/ 2814464 h 3793674"/>
              <a:gd name="connsiteX14" fmla="*/ 994062 w 12192000"/>
              <a:gd name="connsiteY14" fmla="*/ 2797082 h 3793674"/>
              <a:gd name="connsiteX15" fmla="*/ 1047040 w 12192000"/>
              <a:gd name="connsiteY15" fmla="*/ 2839351 h 3793674"/>
              <a:gd name="connsiteX16" fmla="*/ 1377085 w 12192000"/>
              <a:gd name="connsiteY16" fmla="*/ 2747933 h 3793674"/>
              <a:gd name="connsiteX17" fmla="*/ 1465015 w 12192000"/>
              <a:gd name="connsiteY17" fmla="*/ 2747280 h 3793674"/>
              <a:gd name="connsiteX18" fmla="*/ 1535004 w 12192000"/>
              <a:gd name="connsiteY18" fmla="*/ 2700358 h 3793674"/>
              <a:gd name="connsiteX19" fmla="*/ 1679251 w 12192000"/>
              <a:gd name="connsiteY19" fmla="*/ 2724890 h 3793674"/>
              <a:gd name="connsiteX20" fmla="*/ 1865161 w 12192000"/>
              <a:gd name="connsiteY20" fmla="*/ 2675644 h 3793674"/>
              <a:gd name="connsiteX21" fmla="*/ 1977927 w 12192000"/>
              <a:gd name="connsiteY21" fmla="*/ 2654971 h 3793674"/>
              <a:gd name="connsiteX22" fmla="*/ 2023175 w 12192000"/>
              <a:gd name="connsiteY22" fmla="*/ 2660925 h 3793674"/>
              <a:gd name="connsiteX23" fmla="*/ 2040685 w 12192000"/>
              <a:gd name="connsiteY23" fmla="*/ 2665174 h 3793674"/>
              <a:gd name="connsiteX24" fmla="*/ 2057102 w 12192000"/>
              <a:gd name="connsiteY24" fmla="*/ 2658281 h 3793674"/>
              <a:gd name="connsiteX25" fmla="*/ 2052057 w 12192000"/>
              <a:gd name="connsiteY25" fmla="*/ 2630525 h 3793674"/>
              <a:gd name="connsiteX26" fmla="*/ 2052988 w 12192000"/>
              <a:gd name="connsiteY26" fmla="*/ 2629844 h 3793674"/>
              <a:gd name="connsiteX27" fmla="*/ 2075835 w 12192000"/>
              <a:gd name="connsiteY27" fmla="*/ 2637574 h 3793674"/>
              <a:gd name="connsiteX28" fmla="*/ 2105280 w 12192000"/>
              <a:gd name="connsiteY28" fmla="*/ 2634295 h 3793674"/>
              <a:gd name="connsiteX29" fmla="*/ 2271487 w 12192000"/>
              <a:gd name="connsiteY29" fmla="*/ 2572125 h 3793674"/>
              <a:gd name="connsiteX30" fmla="*/ 2450874 w 12192000"/>
              <a:gd name="connsiteY30" fmla="*/ 2553486 h 3793674"/>
              <a:gd name="connsiteX31" fmla="*/ 2507266 w 12192000"/>
              <a:gd name="connsiteY31" fmla="*/ 2524499 h 3793674"/>
              <a:gd name="connsiteX32" fmla="*/ 2641503 w 12192000"/>
              <a:gd name="connsiteY32" fmla="*/ 2438864 h 3793674"/>
              <a:gd name="connsiteX33" fmla="*/ 2817182 w 12192000"/>
              <a:gd name="connsiteY33" fmla="*/ 2278080 h 3793674"/>
              <a:gd name="connsiteX34" fmla="*/ 2957554 w 12192000"/>
              <a:gd name="connsiteY34" fmla="*/ 2193400 h 3793674"/>
              <a:gd name="connsiteX35" fmla="*/ 3003677 w 12192000"/>
              <a:gd name="connsiteY35" fmla="*/ 2167401 h 3793674"/>
              <a:gd name="connsiteX36" fmla="*/ 3046876 w 12192000"/>
              <a:gd name="connsiteY36" fmla="*/ 2093819 h 3793674"/>
              <a:gd name="connsiteX37" fmla="*/ 3303290 w 12192000"/>
              <a:gd name="connsiteY37" fmla="*/ 2007607 h 3793674"/>
              <a:gd name="connsiteX38" fmla="*/ 3395602 w 12192000"/>
              <a:gd name="connsiteY38" fmla="*/ 1906162 h 3793674"/>
              <a:gd name="connsiteX39" fmla="*/ 3430100 w 12192000"/>
              <a:gd name="connsiteY39" fmla="*/ 1879967 h 3793674"/>
              <a:gd name="connsiteX40" fmla="*/ 3437914 w 12192000"/>
              <a:gd name="connsiteY40" fmla="*/ 1882014 h 3793674"/>
              <a:gd name="connsiteX41" fmla="*/ 3438972 w 12192000"/>
              <a:gd name="connsiteY41" fmla="*/ 1883731 h 3793674"/>
              <a:gd name="connsiteX42" fmla="*/ 3547723 w 12192000"/>
              <a:gd name="connsiteY42" fmla="*/ 1843739 h 3793674"/>
              <a:gd name="connsiteX43" fmla="*/ 3572350 w 12192000"/>
              <a:gd name="connsiteY43" fmla="*/ 1838592 h 3793674"/>
              <a:gd name="connsiteX44" fmla="*/ 3575291 w 12192000"/>
              <a:gd name="connsiteY44" fmla="*/ 1839812 h 3793674"/>
              <a:gd name="connsiteX45" fmla="*/ 3595183 w 12192000"/>
              <a:gd name="connsiteY45" fmla="*/ 1828822 h 3793674"/>
              <a:gd name="connsiteX46" fmla="*/ 3611353 w 12192000"/>
              <a:gd name="connsiteY46" fmla="*/ 1811452 h 3793674"/>
              <a:gd name="connsiteX47" fmla="*/ 3825586 w 12192000"/>
              <a:gd name="connsiteY47" fmla="*/ 1811075 h 3793674"/>
              <a:gd name="connsiteX48" fmla="*/ 4166327 w 12192000"/>
              <a:gd name="connsiteY48" fmla="*/ 1759538 h 3793674"/>
              <a:gd name="connsiteX49" fmla="*/ 4437661 w 12192000"/>
              <a:gd name="connsiteY49" fmla="*/ 1675591 h 3793674"/>
              <a:gd name="connsiteX50" fmla="*/ 4510862 w 12192000"/>
              <a:gd name="connsiteY50" fmla="*/ 1678037 h 3793674"/>
              <a:gd name="connsiteX51" fmla="*/ 4573217 w 12192000"/>
              <a:gd name="connsiteY51" fmla="*/ 1646377 h 3793674"/>
              <a:gd name="connsiteX52" fmla="*/ 4605137 w 12192000"/>
              <a:gd name="connsiteY52" fmla="*/ 1656997 h 3793674"/>
              <a:gd name="connsiteX53" fmla="*/ 4623509 w 12192000"/>
              <a:gd name="connsiteY53" fmla="*/ 1656442 h 3793674"/>
              <a:gd name="connsiteX54" fmla="*/ 4629310 w 12192000"/>
              <a:gd name="connsiteY54" fmla="*/ 1666377 h 3793674"/>
              <a:gd name="connsiteX55" fmla="*/ 4657404 w 12192000"/>
              <a:gd name="connsiteY55" fmla="*/ 1672770 h 3793674"/>
              <a:gd name="connsiteX56" fmla="*/ 4691044 w 12192000"/>
              <a:gd name="connsiteY56" fmla="*/ 1668931 h 3793674"/>
              <a:gd name="connsiteX57" fmla="*/ 4850032 w 12192000"/>
              <a:gd name="connsiteY57" fmla="*/ 1639440 h 3793674"/>
              <a:gd name="connsiteX58" fmla="*/ 4945654 w 12192000"/>
              <a:gd name="connsiteY58" fmla="*/ 1628212 h 3793674"/>
              <a:gd name="connsiteX59" fmla="*/ 4982770 w 12192000"/>
              <a:gd name="connsiteY59" fmla="*/ 1634027 h 3793674"/>
              <a:gd name="connsiteX60" fmla="*/ 5034068 w 12192000"/>
              <a:gd name="connsiteY60" fmla="*/ 1635369 h 3793674"/>
              <a:gd name="connsiteX61" fmla="*/ 5157133 w 12192000"/>
              <a:gd name="connsiteY61" fmla="*/ 1621298 h 3793674"/>
              <a:gd name="connsiteX62" fmla="*/ 5331645 w 12192000"/>
              <a:gd name="connsiteY62" fmla="*/ 1602675 h 3793674"/>
              <a:gd name="connsiteX63" fmla="*/ 5339977 w 12192000"/>
              <a:gd name="connsiteY63" fmla="*/ 1609364 h 3793674"/>
              <a:gd name="connsiteX64" fmla="*/ 5400314 w 12192000"/>
              <a:gd name="connsiteY64" fmla="*/ 1600700 h 3793674"/>
              <a:gd name="connsiteX65" fmla="*/ 5607257 w 12192000"/>
              <a:gd name="connsiteY65" fmla="*/ 1518495 h 3793674"/>
              <a:gd name="connsiteX66" fmla="*/ 5725292 w 12192000"/>
              <a:gd name="connsiteY66" fmla="*/ 1502996 h 3793674"/>
              <a:gd name="connsiteX67" fmla="*/ 5767898 w 12192000"/>
              <a:gd name="connsiteY67" fmla="*/ 1505858 h 3793674"/>
              <a:gd name="connsiteX68" fmla="*/ 5839240 w 12192000"/>
              <a:gd name="connsiteY68" fmla="*/ 1510133 h 3793674"/>
              <a:gd name="connsiteX69" fmla="*/ 5905402 w 12192000"/>
              <a:gd name="connsiteY69" fmla="*/ 1527401 h 3793674"/>
              <a:gd name="connsiteX70" fmla="*/ 5964698 w 12192000"/>
              <a:gd name="connsiteY70" fmla="*/ 1501636 h 3793674"/>
              <a:gd name="connsiteX71" fmla="*/ 6017881 w 12192000"/>
              <a:gd name="connsiteY71" fmla="*/ 1491249 h 3793674"/>
              <a:gd name="connsiteX72" fmla="*/ 6023244 w 12192000"/>
              <a:gd name="connsiteY72" fmla="*/ 1498384 h 3793674"/>
              <a:gd name="connsiteX73" fmla="*/ 6030193 w 12192000"/>
              <a:gd name="connsiteY73" fmla="*/ 1497853 h 3793674"/>
              <a:gd name="connsiteX74" fmla="*/ 6032755 w 12192000"/>
              <a:gd name="connsiteY74" fmla="*/ 1489137 h 3793674"/>
              <a:gd name="connsiteX75" fmla="*/ 6114491 w 12192000"/>
              <a:gd name="connsiteY75" fmla="*/ 1447543 h 3793674"/>
              <a:gd name="connsiteX76" fmla="*/ 6228089 w 12192000"/>
              <a:gd name="connsiteY76" fmla="*/ 1404736 h 3793674"/>
              <a:gd name="connsiteX77" fmla="*/ 6266132 w 12192000"/>
              <a:gd name="connsiteY77" fmla="*/ 1408704 h 3793674"/>
              <a:gd name="connsiteX78" fmla="*/ 6266284 w 12192000"/>
              <a:gd name="connsiteY78" fmla="*/ 1408695 h 3793674"/>
              <a:gd name="connsiteX79" fmla="*/ 6267815 w 12192000"/>
              <a:gd name="connsiteY79" fmla="*/ 1413946 h 3793674"/>
              <a:gd name="connsiteX80" fmla="*/ 6277660 w 12192000"/>
              <a:gd name="connsiteY80" fmla="*/ 1413155 h 3793674"/>
              <a:gd name="connsiteX81" fmla="*/ 6290206 w 12192000"/>
              <a:gd name="connsiteY81" fmla="*/ 1407568 h 3793674"/>
              <a:gd name="connsiteX82" fmla="*/ 6318021 w 12192000"/>
              <a:gd name="connsiteY82" fmla="*/ 1413938 h 3793674"/>
              <a:gd name="connsiteX83" fmla="*/ 6319318 w 12192000"/>
              <a:gd name="connsiteY83" fmla="*/ 1414570 h 3793674"/>
              <a:gd name="connsiteX84" fmla="*/ 6391161 w 12192000"/>
              <a:gd name="connsiteY84" fmla="*/ 1451966 h 3793674"/>
              <a:gd name="connsiteX85" fmla="*/ 6458507 w 12192000"/>
              <a:gd name="connsiteY85" fmla="*/ 1519154 h 3793674"/>
              <a:gd name="connsiteX86" fmla="*/ 6567007 w 12192000"/>
              <a:gd name="connsiteY86" fmla="*/ 1556379 h 3793674"/>
              <a:gd name="connsiteX87" fmla="*/ 6607554 w 12192000"/>
              <a:gd name="connsiteY87" fmla="*/ 1566314 h 3793674"/>
              <a:gd name="connsiteX88" fmla="*/ 6731017 w 12192000"/>
              <a:gd name="connsiteY88" fmla="*/ 1583864 h 3793674"/>
              <a:gd name="connsiteX89" fmla="*/ 6734116 w 12192000"/>
              <a:gd name="connsiteY89" fmla="*/ 1580958 h 3793674"/>
              <a:gd name="connsiteX90" fmla="*/ 6918249 w 12192000"/>
              <a:gd name="connsiteY90" fmla="*/ 1481214 h 3793674"/>
              <a:gd name="connsiteX91" fmla="*/ 7067518 w 12192000"/>
              <a:gd name="connsiteY91" fmla="*/ 1434780 h 3793674"/>
              <a:gd name="connsiteX92" fmla="*/ 7124203 w 12192000"/>
              <a:gd name="connsiteY92" fmla="*/ 1429376 h 3793674"/>
              <a:gd name="connsiteX93" fmla="*/ 7218949 w 12192000"/>
              <a:gd name="connsiteY93" fmla="*/ 1419635 h 3793674"/>
              <a:gd name="connsiteX94" fmla="*/ 7298895 w 12192000"/>
              <a:gd name="connsiteY94" fmla="*/ 1439633 h 3793674"/>
              <a:gd name="connsiteX95" fmla="*/ 7374497 w 12192000"/>
              <a:gd name="connsiteY95" fmla="*/ 1420678 h 3793674"/>
              <a:gd name="connsiteX96" fmla="*/ 7380250 w 12192000"/>
              <a:gd name="connsiteY96" fmla="*/ 1380997 h 3793674"/>
              <a:gd name="connsiteX97" fmla="*/ 7464957 w 12192000"/>
              <a:gd name="connsiteY97" fmla="*/ 1372171 h 3793674"/>
              <a:gd name="connsiteX98" fmla="*/ 7594747 w 12192000"/>
              <a:gd name="connsiteY98" fmla="*/ 1362653 h 3793674"/>
              <a:gd name="connsiteX99" fmla="*/ 7666555 w 12192000"/>
              <a:gd name="connsiteY99" fmla="*/ 1348052 h 3793674"/>
              <a:gd name="connsiteX100" fmla="*/ 7866007 w 12192000"/>
              <a:gd name="connsiteY100" fmla="*/ 1318067 h 3793674"/>
              <a:gd name="connsiteX101" fmla="*/ 8068308 w 12192000"/>
              <a:gd name="connsiteY101" fmla="*/ 1295574 h 3793674"/>
              <a:gd name="connsiteX102" fmla="*/ 8202385 w 12192000"/>
              <a:gd name="connsiteY102" fmla="*/ 1324823 h 3793674"/>
              <a:gd name="connsiteX103" fmla="*/ 8367138 w 12192000"/>
              <a:gd name="connsiteY103" fmla="*/ 1301734 h 3793674"/>
              <a:gd name="connsiteX104" fmla="*/ 8396799 w 12192000"/>
              <a:gd name="connsiteY104" fmla="*/ 1304107 h 3793674"/>
              <a:gd name="connsiteX105" fmla="*/ 8431415 w 12192000"/>
              <a:gd name="connsiteY105" fmla="*/ 1287621 h 3793674"/>
              <a:gd name="connsiteX106" fmla="*/ 8569515 w 12192000"/>
              <a:gd name="connsiteY106" fmla="*/ 1219560 h 3793674"/>
              <a:gd name="connsiteX107" fmla="*/ 8672452 w 12192000"/>
              <a:gd name="connsiteY107" fmla="*/ 1148305 h 3793674"/>
              <a:gd name="connsiteX108" fmla="*/ 8824768 w 12192000"/>
              <a:gd name="connsiteY108" fmla="*/ 1133740 h 3793674"/>
              <a:gd name="connsiteX109" fmla="*/ 8909609 w 12192000"/>
              <a:gd name="connsiteY109" fmla="*/ 1100055 h 3793674"/>
              <a:gd name="connsiteX110" fmla="*/ 9036318 w 12192000"/>
              <a:gd name="connsiteY110" fmla="*/ 1007023 h 3793674"/>
              <a:gd name="connsiteX111" fmla="*/ 9230382 w 12192000"/>
              <a:gd name="connsiteY111" fmla="*/ 968177 h 3793674"/>
              <a:gd name="connsiteX112" fmla="*/ 9286437 w 12192000"/>
              <a:gd name="connsiteY112" fmla="*/ 1010381 h 3793674"/>
              <a:gd name="connsiteX113" fmla="*/ 9349089 w 12192000"/>
              <a:gd name="connsiteY113" fmla="*/ 1027707 h 3793674"/>
              <a:gd name="connsiteX114" fmla="*/ 9347314 w 12192000"/>
              <a:gd name="connsiteY114" fmla="*/ 946267 h 3793674"/>
              <a:gd name="connsiteX115" fmla="*/ 9492995 w 12192000"/>
              <a:gd name="connsiteY115" fmla="*/ 843272 h 3793674"/>
              <a:gd name="connsiteX116" fmla="*/ 9568501 w 12192000"/>
              <a:gd name="connsiteY116" fmla="*/ 800316 h 3793674"/>
              <a:gd name="connsiteX117" fmla="*/ 9691686 w 12192000"/>
              <a:gd name="connsiteY117" fmla="*/ 750611 h 3793674"/>
              <a:gd name="connsiteX118" fmla="*/ 9728219 w 12192000"/>
              <a:gd name="connsiteY118" fmla="*/ 732444 h 3793674"/>
              <a:gd name="connsiteX119" fmla="*/ 10080661 w 12192000"/>
              <a:gd name="connsiteY119" fmla="*/ 517946 h 3793674"/>
              <a:gd name="connsiteX120" fmla="*/ 10335073 w 12192000"/>
              <a:gd name="connsiteY120" fmla="*/ 536444 h 3793674"/>
              <a:gd name="connsiteX121" fmla="*/ 10593135 w 12192000"/>
              <a:gd name="connsiteY121" fmla="*/ 479950 h 3793674"/>
              <a:gd name="connsiteX122" fmla="*/ 10655931 w 12192000"/>
              <a:gd name="connsiteY122" fmla="*/ 414155 h 3793674"/>
              <a:gd name="connsiteX123" fmla="*/ 10695298 w 12192000"/>
              <a:gd name="connsiteY123" fmla="*/ 404284 h 3793674"/>
              <a:gd name="connsiteX124" fmla="*/ 10761489 w 12192000"/>
              <a:gd name="connsiteY124" fmla="*/ 392693 h 3793674"/>
              <a:gd name="connsiteX125" fmla="*/ 10853610 w 12192000"/>
              <a:gd name="connsiteY125" fmla="*/ 344972 h 3793674"/>
              <a:gd name="connsiteX126" fmla="*/ 11052930 w 12192000"/>
              <a:gd name="connsiteY126" fmla="*/ 293394 h 3793674"/>
              <a:gd name="connsiteX127" fmla="*/ 11359700 w 12192000"/>
              <a:gd name="connsiteY127" fmla="*/ 116377 h 3793674"/>
              <a:gd name="connsiteX128" fmla="*/ 11672425 w 12192000"/>
              <a:gd name="connsiteY128" fmla="*/ 43975 h 3793674"/>
              <a:gd name="connsiteX129" fmla="*/ 11778759 w 12192000"/>
              <a:gd name="connsiteY129" fmla="*/ 15112 h 3793674"/>
              <a:gd name="connsiteX130" fmla="*/ 11912086 w 12192000"/>
              <a:gd name="connsiteY130" fmla="*/ 57763 h 3793674"/>
              <a:gd name="connsiteX131" fmla="*/ 12087372 w 12192000"/>
              <a:gd name="connsiteY131" fmla="*/ 0 h 3793674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778759 w 12192000"/>
              <a:gd name="connsiteY129" fmla="*/ 2589 h 3781151"/>
              <a:gd name="connsiteX130" fmla="*/ 11912086 w 12192000"/>
              <a:gd name="connsiteY13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046876 w 12192000"/>
              <a:gd name="connsiteY34" fmla="*/ 2081296 h 3781151"/>
              <a:gd name="connsiteX35" fmla="*/ 3303290 w 12192000"/>
              <a:gd name="connsiteY35" fmla="*/ 1995084 h 3781151"/>
              <a:gd name="connsiteX36" fmla="*/ 3395602 w 12192000"/>
              <a:gd name="connsiteY36" fmla="*/ 1893639 h 3781151"/>
              <a:gd name="connsiteX37" fmla="*/ 3430100 w 12192000"/>
              <a:gd name="connsiteY37" fmla="*/ 1867444 h 3781151"/>
              <a:gd name="connsiteX38" fmla="*/ 3437914 w 12192000"/>
              <a:gd name="connsiteY38" fmla="*/ 1869491 h 3781151"/>
              <a:gd name="connsiteX39" fmla="*/ 3438972 w 12192000"/>
              <a:gd name="connsiteY39" fmla="*/ 1871208 h 3781151"/>
              <a:gd name="connsiteX40" fmla="*/ 3547723 w 12192000"/>
              <a:gd name="connsiteY40" fmla="*/ 1831216 h 3781151"/>
              <a:gd name="connsiteX41" fmla="*/ 3572350 w 12192000"/>
              <a:gd name="connsiteY41" fmla="*/ 1826069 h 3781151"/>
              <a:gd name="connsiteX42" fmla="*/ 3575291 w 12192000"/>
              <a:gd name="connsiteY42" fmla="*/ 1827289 h 3781151"/>
              <a:gd name="connsiteX43" fmla="*/ 3595183 w 12192000"/>
              <a:gd name="connsiteY43" fmla="*/ 1816299 h 3781151"/>
              <a:gd name="connsiteX44" fmla="*/ 3611353 w 12192000"/>
              <a:gd name="connsiteY44" fmla="*/ 1798929 h 3781151"/>
              <a:gd name="connsiteX45" fmla="*/ 3825586 w 12192000"/>
              <a:gd name="connsiteY45" fmla="*/ 1798552 h 3781151"/>
              <a:gd name="connsiteX46" fmla="*/ 4166327 w 12192000"/>
              <a:gd name="connsiteY46" fmla="*/ 1747015 h 3781151"/>
              <a:gd name="connsiteX47" fmla="*/ 4437661 w 12192000"/>
              <a:gd name="connsiteY47" fmla="*/ 1663068 h 3781151"/>
              <a:gd name="connsiteX48" fmla="*/ 4510862 w 12192000"/>
              <a:gd name="connsiteY48" fmla="*/ 1665514 h 3781151"/>
              <a:gd name="connsiteX49" fmla="*/ 4573217 w 12192000"/>
              <a:gd name="connsiteY49" fmla="*/ 1633854 h 3781151"/>
              <a:gd name="connsiteX50" fmla="*/ 4605137 w 12192000"/>
              <a:gd name="connsiteY50" fmla="*/ 1644474 h 3781151"/>
              <a:gd name="connsiteX51" fmla="*/ 4623509 w 12192000"/>
              <a:gd name="connsiteY51" fmla="*/ 1643919 h 3781151"/>
              <a:gd name="connsiteX52" fmla="*/ 4629310 w 12192000"/>
              <a:gd name="connsiteY52" fmla="*/ 1653854 h 3781151"/>
              <a:gd name="connsiteX53" fmla="*/ 4657404 w 12192000"/>
              <a:gd name="connsiteY53" fmla="*/ 1660247 h 3781151"/>
              <a:gd name="connsiteX54" fmla="*/ 4691044 w 12192000"/>
              <a:gd name="connsiteY54" fmla="*/ 1656408 h 3781151"/>
              <a:gd name="connsiteX55" fmla="*/ 4850032 w 12192000"/>
              <a:gd name="connsiteY55" fmla="*/ 1626917 h 3781151"/>
              <a:gd name="connsiteX56" fmla="*/ 4945654 w 12192000"/>
              <a:gd name="connsiteY56" fmla="*/ 1615689 h 3781151"/>
              <a:gd name="connsiteX57" fmla="*/ 4982770 w 12192000"/>
              <a:gd name="connsiteY57" fmla="*/ 1621504 h 3781151"/>
              <a:gd name="connsiteX58" fmla="*/ 5034068 w 12192000"/>
              <a:gd name="connsiteY58" fmla="*/ 1622846 h 3781151"/>
              <a:gd name="connsiteX59" fmla="*/ 5157133 w 12192000"/>
              <a:gd name="connsiteY59" fmla="*/ 1608775 h 3781151"/>
              <a:gd name="connsiteX60" fmla="*/ 5331645 w 12192000"/>
              <a:gd name="connsiteY60" fmla="*/ 1590152 h 3781151"/>
              <a:gd name="connsiteX61" fmla="*/ 5339977 w 12192000"/>
              <a:gd name="connsiteY61" fmla="*/ 1596841 h 3781151"/>
              <a:gd name="connsiteX62" fmla="*/ 5400314 w 12192000"/>
              <a:gd name="connsiteY62" fmla="*/ 1588177 h 3781151"/>
              <a:gd name="connsiteX63" fmla="*/ 5607257 w 12192000"/>
              <a:gd name="connsiteY63" fmla="*/ 1505972 h 3781151"/>
              <a:gd name="connsiteX64" fmla="*/ 5725292 w 12192000"/>
              <a:gd name="connsiteY64" fmla="*/ 1490473 h 3781151"/>
              <a:gd name="connsiteX65" fmla="*/ 5767898 w 12192000"/>
              <a:gd name="connsiteY65" fmla="*/ 1493335 h 3781151"/>
              <a:gd name="connsiteX66" fmla="*/ 5839240 w 12192000"/>
              <a:gd name="connsiteY66" fmla="*/ 1497610 h 3781151"/>
              <a:gd name="connsiteX67" fmla="*/ 5905402 w 12192000"/>
              <a:gd name="connsiteY67" fmla="*/ 1514878 h 3781151"/>
              <a:gd name="connsiteX68" fmla="*/ 5964698 w 12192000"/>
              <a:gd name="connsiteY68" fmla="*/ 1489113 h 3781151"/>
              <a:gd name="connsiteX69" fmla="*/ 6017881 w 12192000"/>
              <a:gd name="connsiteY69" fmla="*/ 1478726 h 3781151"/>
              <a:gd name="connsiteX70" fmla="*/ 6023244 w 12192000"/>
              <a:gd name="connsiteY70" fmla="*/ 1485861 h 3781151"/>
              <a:gd name="connsiteX71" fmla="*/ 6030193 w 12192000"/>
              <a:gd name="connsiteY71" fmla="*/ 1485330 h 3781151"/>
              <a:gd name="connsiteX72" fmla="*/ 6032755 w 12192000"/>
              <a:gd name="connsiteY72" fmla="*/ 1476614 h 3781151"/>
              <a:gd name="connsiteX73" fmla="*/ 6114491 w 12192000"/>
              <a:gd name="connsiteY73" fmla="*/ 1435020 h 3781151"/>
              <a:gd name="connsiteX74" fmla="*/ 6228089 w 12192000"/>
              <a:gd name="connsiteY74" fmla="*/ 1392213 h 3781151"/>
              <a:gd name="connsiteX75" fmla="*/ 6266132 w 12192000"/>
              <a:gd name="connsiteY75" fmla="*/ 1396181 h 3781151"/>
              <a:gd name="connsiteX76" fmla="*/ 6266284 w 12192000"/>
              <a:gd name="connsiteY76" fmla="*/ 1396172 h 3781151"/>
              <a:gd name="connsiteX77" fmla="*/ 6267815 w 12192000"/>
              <a:gd name="connsiteY77" fmla="*/ 1401423 h 3781151"/>
              <a:gd name="connsiteX78" fmla="*/ 6277660 w 12192000"/>
              <a:gd name="connsiteY78" fmla="*/ 1400632 h 3781151"/>
              <a:gd name="connsiteX79" fmla="*/ 6290206 w 12192000"/>
              <a:gd name="connsiteY79" fmla="*/ 1395045 h 3781151"/>
              <a:gd name="connsiteX80" fmla="*/ 6318021 w 12192000"/>
              <a:gd name="connsiteY80" fmla="*/ 1401415 h 3781151"/>
              <a:gd name="connsiteX81" fmla="*/ 6319318 w 12192000"/>
              <a:gd name="connsiteY81" fmla="*/ 1402047 h 3781151"/>
              <a:gd name="connsiteX82" fmla="*/ 6391161 w 12192000"/>
              <a:gd name="connsiteY82" fmla="*/ 1439443 h 3781151"/>
              <a:gd name="connsiteX83" fmla="*/ 6458507 w 12192000"/>
              <a:gd name="connsiteY83" fmla="*/ 1506631 h 3781151"/>
              <a:gd name="connsiteX84" fmla="*/ 6567007 w 12192000"/>
              <a:gd name="connsiteY84" fmla="*/ 1543856 h 3781151"/>
              <a:gd name="connsiteX85" fmla="*/ 6607554 w 12192000"/>
              <a:gd name="connsiteY85" fmla="*/ 1553791 h 3781151"/>
              <a:gd name="connsiteX86" fmla="*/ 6731017 w 12192000"/>
              <a:gd name="connsiteY86" fmla="*/ 1571341 h 3781151"/>
              <a:gd name="connsiteX87" fmla="*/ 6734116 w 12192000"/>
              <a:gd name="connsiteY87" fmla="*/ 1568435 h 3781151"/>
              <a:gd name="connsiteX88" fmla="*/ 6918249 w 12192000"/>
              <a:gd name="connsiteY88" fmla="*/ 1468691 h 3781151"/>
              <a:gd name="connsiteX89" fmla="*/ 7067518 w 12192000"/>
              <a:gd name="connsiteY89" fmla="*/ 1422257 h 3781151"/>
              <a:gd name="connsiteX90" fmla="*/ 7124203 w 12192000"/>
              <a:gd name="connsiteY90" fmla="*/ 1416853 h 3781151"/>
              <a:gd name="connsiteX91" fmla="*/ 7218949 w 12192000"/>
              <a:gd name="connsiteY91" fmla="*/ 1407112 h 3781151"/>
              <a:gd name="connsiteX92" fmla="*/ 7298895 w 12192000"/>
              <a:gd name="connsiteY92" fmla="*/ 1427110 h 3781151"/>
              <a:gd name="connsiteX93" fmla="*/ 7374497 w 12192000"/>
              <a:gd name="connsiteY93" fmla="*/ 1408155 h 3781151"/>
              <a:gd name="connsiteX94" fmla="*/ 7380250 w 12192000"/>
              <a:gd name="connsiteY94" fmla="*/ 1368474 h 3781151"/>
              <a:gd name="connsiteX95" fmla="*/ 7464957 w 12192000"/>
              <a:gd name="connsiteY95" fmla="*/ 1359648 h 3781151"/>
              <a:gd name="connsiteX96" fmla="*/ 7594747 w 12192000"/>
              <a:gd name="connsiteY96" fmla="*/ 1350130 h 3781151"/>
              <a:gd name="connsiteX97" fmla="*/ 7666555 w 12192000"/>
              <a:gd name="connsiteY97" fmla="*/ 1335529 h 3781151"/>
              <a:gd name="connsiteX98" fmla="*/ 7866007 w 12192000"/>
              <a:gd name="connsiteY98" fmla="*/ 1305544 h 3781151"/>
              <a:gd name="connsiteX99" fmla="*/ 8068308 w 12192000"/>
              <a:gd name="connsiteY99" fmla="*/ 1283051 h 3781151"/>
              <a:gd name="connsiteX100" fmla="*/ 8202385 w 12192000"/>
              <a:gd name="connsiteY100" fmla="*/ 1312300 h 3781151"/>
              <a:gd name="connsiteX101" fmla="*/ 8367138 w 12192000"/>
              <a:gd name="connsiteY101" fmla="*/ 1289211 h 3781151"/>
              <a:gd name="connsiteX102" fmla="*/ 8396799 w 12192000"/>
              <a:gd name="connsiteY102" fmla="*/ 1291584 h 3781151"/>
              <a:gd name="connsiteX103" fmla="*/ 8431415 w 12192000"/>
              <a:gd name="connsiteY103" fmla="*/ 1275098 h 3781151"/>
              <a:gd name="connsiteX104" fmla="*/ 8569515 w 12192000"/>
              <a:gd name="connsiteY104" fmla="*/ 1207037 h 3781151"/>
              <a:gd name="connsiteX105" fmla="*/ 8672452 w 12192000"/>
              <a:gd name="connsiteY105" fmla="*/ 1135782 h 3781151"/>
              <a:gd name="connsiteX106" fmla="*/ 8824768 w 12192000"/>
              <a:gd name="connsiteY106" fmla="*/ 1121217 h 3781151"/>
              <a:gd name="connsiteX107" fmla="*/ 8909609 w 12192000"/>
              <a:gd name="connsiteY107" fmla="*/ 1087532 h 3781151"/>
              <a:gd name="connsiteX108" fmla="*/ 9036318 w 12192000"/>
              <a:gd name="connsiteY108" fmla="*/ 994500 h 3781151"/>
              <a:gd name="connsiteX109" fmla="*/ 9230382 w 12192000"/>
              <a:gd name="connsiteY109" fmla="*/ 955654 h 3781151"/>
              <a:gd name="connsiteX110" fmla="*/ 9286437 w 12192000"/>
              <a:gd name="connsiteY110" fmla="*/ 997858 h 3781151"/>
              <a:gd name="connsiteX111" fmla="*/ 9349089 w 12192000"/>
              <a:gd name="connsiteY111" fmla="*/ 1015184 h 3781151"/>
              <a:gd name="connsiteX112" fmla="*/ 9347314 w 12192000"/>
              <a:gd name="connsiteY112" fmla="*/ 933744 h 3781151"/>
              <a:gd name="connsiteX113" fmla="*/ 9492995 w 12192000"/>
              <a:gd name="connsiteY113" fmla="*/ 830749 h 3781151"/>
              <a:gd name="connsiteX114" fmla="*/ 9568501 w 12192000"/>
              <a:gd name="connsiteY114" fmla="*/ 787793 h 3781151"/>
              <a:gd name="connsiteX115" fmla="*/ 9691686 w 12192000"/>
              <a:gd name="connsiteY115" fmla="*/ 738088 h 3781151"/>
              <a:gd name="connsiteX116" fmla="*/ 9728219 w 12192000"/>
              <a:gd name="connsiteY116" fmla="*/ 719921 h 3781151"/>
              <a:gd name="connsiteX117" fmla="*/ 10080661 w 12192000"/>
              <a:gd name="connsiteY117" fmla="*/ 505423 h 3781151"/>
              <a:gd name="connsiteX118" fmla="*/ 10335073 w 12192000"/>
              <a:gd name="connsiteY118" fmla="*/ 523921 h 3781151"/>
              <a:gd name="connsiteX119" fmla="*/ 10593135 w 12192000"/>
              <a:gd name="connsiteY119" fmla="*/ 467427 h 3781151"/>
              <a:gd name="connsiteX120" fmla="*/ 10655931 w 12192000"/>
              <a:gd name="connsiteY120" fmla="*/ 401632 h 3781151"/>
              <a:gd name="connsiteX121" fmla="*/ 10695298 w 12192000"/>
              <a:gd name="connsiteY121" fmla="*/ 391761 h 3781151"/>
              <a:gd name="connsiteX122" fmla="*/ 10761489 w 12192000"/>
              <a:gd name="connsiteY122" fmla="*/ 380170 h 3781151"/>
              <a:gd name="connsiteX123" fmla="*/ 10853610 w 12192000"/>
              <a:gd name="connsiteY123" fmla="*/ 332449 h 3781151"/>
              <a:gd name="connsiteX124" fmla="*/ 11052930 w 12192000"/>
              <a:gd name="connsiteY124" fmla="*/ 280871 h 3781151"/>
              <a:gd name="connsiteX125" fmla="*/ 11359700 w 12192000"/>
              <a:gd name="connsiteY125" fmla="*/ 158445 h 3781151"/>
              <a:gd name="connsiteX126" fmla="*/ 11672425 w 12192000"/>
              <a:gd name="connsiteY126" fmla="*/ 31452 h 3781151"/>
              <a:gd name="connsiteX127" fmla="*/ 11912086 w 12192000"/>
              <a:gd name="connsiteY127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7314 w 12192000"/>
              <a:gd name="connsiteY110" fmla="*/ 933744 h 3781151"/>
              <a:gd name="connsiteX111" fmla="*/ 9492995 w 12192000"/>
              <a:gd name="connsiteY111" fmla="*/ 830749 h 3781151"/>
              <a:gd name="connsiteX112" fmla="*/ 9568501 w 12192000"/>
              <a:gd name="connsiteY112" fmla="*/ 787793 h 3781151"/>
              <a:gd name="connsiteX113" fmla="*/ 9691686 w 12192000"/>
              <a:gd name="connsiteY113" fmla="*/ 738088 h 3781151"/>
              <a:gd name="connsiteX114" fmla="*/ 9728219 w 12192000"/>
              <a:gd name="connsiteY114" fmla="*/ 719921 h 3781151"/>
              <a:gd name="connsiteX115" fmla="*/ 10080661 w 12192000"/>
              <a:gd name="connsiteY115" fmla="*/ 505423 h 3781151"/>
              <a:gd name="connsiteX116" fmla="*/ 10335073 w 12192000"/>
              <a:gd name="connsiteY116" fmla="*/ 523921 h 3781151"/>
              <a:gd name="connsiteX117" fmla="*/ 10593135 w 12192000"/>
              <a:gd name="connsiteY117" fmla="*/ 467427 h 3781151"/>
              <a:gd name="connsiteX118" fmla="*/ 10655931 w 12192000"/>
              <a:gd name="connsiteY118" fmla="*/ 401632 h 3781151"/>
              <a:gd name="connsiteX119" fmla="*/ 10695298 w 12192000"/>
              <a:gd name="connsiteY119" fmla="*/ 391761 h 3781151"/>
              <a:gd name="connsiteX120" fmla="*/ 10761489 w 12192000"/>
              <a:gd name="connsiteY120" fmla="*/ 380170 h 3781151"/>
              <a:gd name="connsiteX121" fmla="*/ 10853610 w 12192000"/>
              <a:gd name="connsiteY121" fmla="*/ 332449 h 3781151"/>
              <a:gd name="connsiteX122" fmla="*/ 11052930 w 12192000"/>
              <a:gd name="connsiteY122" fmla="*/ 280871 h 3781151"/>
              <a:gd name="connsiteX123" fmla="*/ 11359700 w 12192000"/>
              <a:gd name="connsiteY123" fmla="*/ 158445 h 3781151"/>
              <a:gd name="connsiteX124" fmla="*/ 11672425 w 12192000"/>
              <a:gd name="connsiteY124" fmla="*/ 31452 h 3781151"/>
              <a:gd name="connsiteX125" fmla="*/ 11912086 w 12192000"/>
              <a:gd name="connsiteY125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347314 w 12192000"/>
              <a:gd name="connsiteY109" fmla="*/ 933744 h 3781151"/>
              <a:gd name="connsiteX110" fmla="*/ 9492995 w 12192000"/>
              <a:gd name="connsiteY110" fmla="*/ 830749 h 3781151"/>
              <a:gd name="connsiteX111" fmla="*/ 9568501 w 12192000"/>
              <a:gd name="connsiteY111" fmla="*/ 787793 h 3781151"/>
              <a:gd name="connsiteX112" fmla="*/ 9691686 w 12192000"/>
              <a:gd name="connsiteY112" fmla="*/ 738088 h 3781151"/>
              <a:gd name="connsiteX113" fmla="*/ 9728219 w 12192000"/>
              <a:gd name="connsiteY113" fmla="*/ 719921 h 3781151"/>
              <a:gd name="connsiteX114" fmla="*/ 10080661 w 12192000"/>
              <a:gd name="connsiteY114" fmla="*/ 505423 h 3781151"/>
              <a:gd name="connsiteX115" fmla="*/ 10335073 w 12192000"/>
              <a:gd name="connsiteY115" fmla="*/ 523921 h 3781151"/>
              <a:gd name="connsiteX116" fmla="*/ 10593135 w 12192000"/>
              <a:gd name="connsiteY116" fmla="*/ 467427 h 3781151"/>
              <a:gd name="connsiteX117" fmla="*/ 10655931 w 12192000"/>
              <a:gd name="connsiteY117" fmla="*/ 401632 h 3781151"/>
              <a:gd name="connsiteX118" fmla="*/ 10695298 w 12192000"/>
              <a:gd name="connsiteY118" fmla="*/ 391761 h 3781151"/>
              <a:gd name="connsiteX119" fmla="*/ 10761489 w 12192000"/>
              <a:gd name="connsiteY119" fmla="*/ 380170 h 3781151"/>
              <a:gd name="connsiteX120" fmla="*/ 10853610 w 12192000"/>
              <a:gd name="connsiteY120" fmla="*/ 332449 h 3781151"/>
              <a:gd name="connsiteX121" fmla="*/ 11052930 w 12192000"/>
              <a:gd name="connsiteY121" fmla="*/ 280871 h 3781151"/>
              <a:gd name="connsiteX122" fmla="*/ 11359700 w 12192000"/>
              <a:gd name="connsiteY122" fmla="*/ 158445 h 3781151"/>
              <a:gd name="connsiteX123" fmla="*/ 11672425 w 12192000"/>
              <a:gd name="connsiteY123" fmla="*/ 31452 h 3781151"/>
              <a:gd name="connsiteX124" fmla="*/ 11912086 w 12192000"/>
              <a:gd name="connsiteY124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569515 w 12192000"/>
              <a:gd name="connsiteY102" fmla="*/ 1207037 h 3781151"/>
              <a:gd name="connsiteX103" fmla="*/ 8672452 w 12192000"/>
              <a:gd name="connsiteY103" fmla="*/ 1135782 h 3781151"/>
              <a:gd name="connsiteX104" fmla="*/ 8824768 w 12192000"/>
              <a:gd name="connsiteY104" fmla="*/ 1121217 h 3781151"/>
              <a:gd name="connsiteX105" fmla="*/ 8909609 w 12192000"/>
              <a:gd name="connsiteY105" fmla="*/ 1087532 h 3781151"/>
              <a:gd name="connsiteX106" fmla="*/ 9036318 w 12192000"/>
              <a:gd name="connsiteY106" fmla="*/ 994500 h 3781151"/>
              <a:gd name="connsiteX107" fmla="*/ 9230382 w 12192000"/>
              <a:gd name="connsiteY107" fmla="*/ 955654 h 3781151"/>
              <a:gd name="connsiteX108" fmla="*/ 9347314 w 12192000"/>
              <a:gd name="connsiteY108" fmla="*/ 933744 h 3781151"/>
              <a:gd name="connsiteX109" fmla="*/ 9492995 w 12192000"/>
              <a:gd name="connsiteY109" fmla="*/ 830749 h 3781151"/>
              <a:gd name="connsiteX110" fmla="*/ 9568501 w 12192000"/>
              <a:gd name="connsiteY110" fmla="*/ 787793 h 3781151"/>
              <a:gd name="connsiteX111" fmla="*/ 9691686 w 12192000"/>
              <a:gd name="connsiteY111" fmla="*/ 738088 h 3781151"/>
              <a:gd name="connsiteX112" fmla="*/ 9728219 w 12192000"/>
              <a:gd name="connsiteY112" fmla="*/ 719921 h 3781151"/>
              <a:gd name="connsiteX113" fmla="*/ 10080661 w 12192000"/>
              <a:gd name="connsiteY113" fmla="*/ 505423 h 3781151"/>
              <a:gd name="connsiteX114" fmla="*/ 10335073 w 12192000"/>
              <a:gd name="connsiteY114" fmla="*/ 523921 h 3781151"/>
              <a:gd name="connsiteX115" fmla="*/ 10593135 w 12192000"/>
              <a:gd name="connsiteY115" fmla="*/ 467427 h 3781151"/>
              <a:gd name="connsiteX116" fmla="*/ 10655931 w 12192000"/>
              <a:gd name="connsiteY116" fmla="*/ 401632 h 3781151"/>
              <a:gd name="connsiteX117" fmla="*/ 10695298 w 12192000"/>
              <a:gd name="connsiteY117" fmla="*/ 391761 h 3781151"/>
              <a:gd name="connsiteX118" fmla="*/ 10761489 w 12192000"/>
              <a:gd name="connsiteY118" fmla="*/ 380170 h 3781151"/>
              <a:gd name="connsiteX119" fmla="*/ 10853610 w 12192000"/>
              <a:gd name="connsiteY119" fmla="*/ 332449 h 3781151"/>
              <a:gd name="connsiteX120" fmla="*/ 11052930 w 12192000"/>
              <a:gd name="connsiteY120" fmla="*/ 280871 h 3781151"/>
              <a:gd name="connsiteX121" fmla="*/ 11359700 w 12192000"/>
              <a:gd name="connsiteY121" fmla="*/ 158445 h 3781151"/>
              <a:gd name="connsiteX122" fmla="*/ 11672425 w 12192000"/>
              <a:gd name="connsiteY122" fmla="*/ 31452 h 3781151"/>
              <a:gd name="connsiteX123" fmla="*/ 11912086 w 12192000"/>
              <a:gd name="connsiteY123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672452 w 12192000"/>
              <a:gd name="connsiteY102" fmla="*/ 1135782 h 3781151"/>
              <a:gd name="connsiteX103" fmla="*/ 8824768 w 12192000"/>
              <a:gd name="connsiteY103" fmla="*/ 1121217 h 3781151"/>
              <a:gd name="connsiteX104" fmla="*/ 8909609 w 12192000"/>
              <a:gd name="connsiteY104" fmla="*/ 1087532 h 3781151"/>
              <a:gd name="connsiteX105" fmla="*/ 9036318 w 12192000"/>
              <a:gd name="connsiteY105" fmla="*/ 994500 h 3781151"/>
              <a:gd name="connsiteX106" fmla="*/ 9230382 w 12192000"/>
              <a:gd name="connsiteY106" fmla="*/ 955654 h 3781151"/>
              <a:gd name="connsiteX107" fmla="*/ 9347314 w 12192000"/>
              <a:gd name="connsiteY107" fmla="*/ 933744 h 3781151"/>
              <a:gd name="connsiteX108" fmla="*/ 9492995 w 12192000"/>
              <a:gd name="connsiteY108" fmla="*/ 830749 h 3781151"/>
              <a:gd name="connsiteX109" fmla="*/ 9568501 w 12192000"/>
              <a:gd name="connsiteY109" fmla="*/ 787793 h 3781151"/>
              <a:gd name="connsiteX110" fmla="*/ 9691686 w 12192000"/>
              <a:gd name="connsiteY110" fmla="*/ 738088 h 3781151"/>
              <a:gd name="connsiteX111" fmla="*/ 9728219 w 12192000"/>
              <a:gd name="connsiteY111" fmla="*/ 719921 h 3781151"/>
              <a:gd name="connsiteX112" fmla="*/ 10080661 w 12192000"/>
              <a:gd name="connsiteY112" fmla="*/ 505423 h 3781151"/>
              <a:gd name="connsiteX113" fmla="*/ 10335073 w 12192000"/>
              <a:gd name="connsiteY113" fmla="*/ 523921 h 3781151"/>
              <a:gd name="connsiteX114" fmla="*/ 10593135 w 12192000"/>
              <a:gd name="connsiteY114" fmla="*/ 467427 h 3781151"/>
              <a:gd name="connsiteX115" fmla="*/ 10655931 w 12192000"/>
              <a:gd name="connsiteY115" fmla="*/ 401632 h 3781151"/>
              <a:gd name="connsiteX116" fmla="*/ 10695298 w 12192000"/>
              <a:gd name="connsiteY116" fmla="*/ 391761 h 3781151"/>
              <a:gd name="connsiteX117" fmla="*/ 10761489 w 12192000"/>
              <a:gd name="connsiteY117" fmla="*/ 380170 h 3781151"/>
              <a:gd name="connsiteX118" fmla="*/ 10853610 w 12192000"/>
              <a:gd name="connsiteY118" fmla="*/ 332449 h 3781151"/>
              <a:gd name="connsiteX119" fmla="*/ 11052930 w 12192000"/>
              <a:gd name="connsiteY119" fmla="*/ 280871 h 3781151"/>
              <a:gd name="connsiteX120" fmla="*/ 11359700 w 12192000"/>
              <a:gd name="connsiteY120" fmla="*/ 158445 h 3781151"/>
              <a:gd name="connsiteX121" fmla="*/ 11672425 w 12192000"/>
              <a:gd name="connsiteY121" fmla="*/ 31452 h 3781151"/>
              <a:gd name="connsiteX122" fmla="*/ 11912086 w 12192000"/>
              <a:gd name="connsiteY122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9728219 w 12192000"/>
              <a:gd name="connsiteY110" fmla="*/ 719921 h 3781151"/>
              <a:gd name="connsiteX111" fmla="*/ 10080661 w 12192000"/>
              <a:gd name="connsiteY111" fmla="*/ 505423 h 3781151"/>
              <a:gd name="connsiteX112" fmla="*/ 10335073 w 12192000"/>
              <a:gd name="connsiteY112" fmla="*/ 523921 h 3781151"/>
              <a:gd name="connsiteX113" fmla="*/ 10593135 w 12192000"/>
              <a:gd name="connsiteY113" fmla="*/ 467427 h 3781151"/>
              <a:gd name="connsiteX114" fmla="*/ 10655931 w 12192000"/>
              <a:gd name="connsiteY114" fmla="*/ 401632 h 3781151"/>
              <a:gd name="connsiteX115" fmla="*/ 10695298 w 12192000"/>
              <a:gd name="connsiteY115" fmla="*/ 391761 h 3781151"/>
              <a:gd name="connsiteX116" fmla="*/ 10761489 w 12192000"/>
              <a:gd name="connsiteY116" fmla="*/ 380170 h 3781151"/>
              <a:gd name="connsiteX117" fmla="*/ 10853610 w 12192000"/>
              <a:gd name="connsiteY117" fmla="*/ 332449 h 3781151"/>
              <a:gd name="connsiteX118" fmla="*/ 11052930 w 12192000"/>
              <a:gd name="connsiteY118" fmla="*/ 280871 h 3781151"/>
              <a:gd name="connsiteX119" fmla="*/ 11359700 w 12192000"/>
              <a:gd name="connsiteY119" fmla="*/ 158445 h 3781151"/>
              <a:gd name="connsiteX120" fmla="*/ 11672425 w 12192000"/>
              <a:gd name="connsiteY120" fmla="*/ 31452 h 3781151"/>
              <a:gd name="connsiteX121" fmla="*/ 11912086 w 12192000"/>
              <a:gd name="connsiteY121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9728219 w 12192000"/>
              <a:gd name="connsiteY110" fmla="*/ 719921 h 3781151"/>
              <a:gd name="connsiteX111" fmla="*/ 10335073 w 12192000"/>
              <a:gd name="connsiteY111" fmla="*/ 523921 h 3781151"/>
              <a:gd name="connsiteX112" fmla="*/ 10593135 w 12192000"/>
              <a:gd name="connsiteY112" fmla="*/ 467427 h 3781151"/>
              <a:gd name="connsiteX113" fmla="*/ 10655931 w 12192000"/>
              <a:gd name="connsiteY113" fmla="*/ 401632 h 3781151"/>
              <a:gd name="connsiteX114" fmla="*/ 10695298 w 12192000"/>
              <a:gd name="connsiteY114" fmla="*/ 391761 h 3781151"/>
              <a:gd name="connsiteX115" fmla="*/ 10761489 w 12192000"/>
              <a:gd name="connsiteY115" fmla="*/ 380170 h 3781151"/>
              <a:gd name="connsiteX116" fmla="*/ 10853610 w 12192000"/>
              <a:gd name="connsiteY116" fmla="*/ 332449 h 3781151"/>
              <a:gd name="connsiteX117" fmla="*/ 11052930 w 12192000"/>
              <a:gd name="connsiteY117" fmla="*/ 280871 h 3781151"/>
              <a:gd name="connsiteX118" fmla="*/ 11359700 w 12192000"/>
              <a:gd name="connsiteY118" fmla="*/ 158445 h 3781151"/>
              <a:gd name="connsiteX119" fmla="*/ 11672425 w 12192000"/>
              <a:gd name="connsiteY119" fmla="*/ 31452 h 3781151"/>
              <a:gd name="connsiteX120" fmla="*/ 11912086 w 12192000"/>
              <a:gd name="connsiteY12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10335073 w 12192000"/>
              <a:gd name="connsiteY110" fmla="*/ 523921 h 3781151"/>
              <a:gd name="connsiteX111" fmla="*/ 10593135 w 12192000"/>
              <a:gd name="connsiteY111" fmla="*/ 467427 h 3781151"/>
              <a:gd name="connsiteX112" fmla="*/ 10655931 w 12192000"/>
              <a:gd name="connsiteY112" fmla="*/ 401632 h 3781151"/>
              <a:gd name="connsiteX113" fmla="*/ 10695298 w 12192000"/>
              <a:gd name="connsiteY113" fmla="*/ 391761 h 3781151"/>
              <a:gd name="connsiteX114" fmla="*/ 10761489 w 12192000"/>
              <a:gd name="connsiteY114" fmla="*/ 380170 h 3781151"/>
              <a:gd name="connsiteX115" fmla="*/ 10853610 w 12192000"/>
              <a:gd name="connsiteY115" fmla="*/ 332449 h 3781151"/>
              <a:gd name="connsiteX116" fmla="*/ 11052930 w 12192000"/>
              <a:gd name="connsiteY116" fmla="*/ 280871 h 3781151"/>
              <a:gd name="connsiteX117" fmla="*/ 11359700 w 12192000"/>
              <a:gd name="connsiteY117" fmla="*/ 158445 h 3781151"/>
              <a:gd name="connsiteX118" fmla="*/ 11672425 w 12192000"/>
              <a:gd name="connsiteY118" fmla="*/ 31452 h 3781151"/>
              <a:gd name="connsiteX119" fmla="*/ 11912086 w 12192000"/>
              <a:gd name="connsiteY11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866007 w 12192000"/>
              <a:gd name="connsiteY96" fmla="*/ 1305544 h 3781151"/>
              <a:gd name="connsiteX97" fmla="*/ 8068308 w 12192000"/>
              <a:gd name="connsiteY97" fmla="*/ 1283051 h 3781151"/>
              <a:gd name="connsiteX98" fmla="*/ 8202385 w 12192000"/>
              <a:gd name="connsiteY98" fmla="*/ 1312300 h 3781151"/>
              <a:gd name="connsiteX99" fmla="*/ 8367138 w 12192000"/>
              <a:gd name="connsiteY99" fmla="*/ 1289211 h 3781151"/>
              <a:gd name="connsiteX100" fmla="*/ 8396799 w 12192000"/>
              <a:gd name="connsiteY100" fmla="*/ 1291584 h 3781151"/>
              <a:gd name="connsiteX101" fmla="*/ 8824768 w 12192000"/>
              <a:gd name="connsiteY101" fmla="*/ 1121217 h 3781151"/>
              <a:gd name="connsiteX102" fmla="*/ 8909609 w 12192000"/>
              <a:gd name="connsiteY102" fmla="*/ 1087532 h 3781151"/>
              <a:gd name="connsiteX103" fmla="*/ 9036318 w 12192000"/>
              <a:gd name="connsiteY103" fmla="*/ 994500 h 3781151"/>
              <a:gd name="connsiteX104" fmla="*/ 9230382 w 12192000"/>
              <a:gd name="connsiteY104" fmla="*/ 955654 h 3781151"/>
              <a:gd name="connsiteX105" fmla="*/ 9347314 w 12192000"/>
              <a:gd name="connsiteY105" fmla="*/ 933744 h 3781151"/>
              <a:gd name="connsiteX106" fmla="*/ 9492995 w 12192000"/>
              <a:gd name="connsiteY106" fmla="*/ 830749 h 3781151"/>
              <a:gd name="connsiteX107" fmla="*/ 9568501 w 12192000"/>
              <a:gd name="connsiteY107" fmla="*/ 787793 h 3781151"/>
              <a:gd name="connsiteX108" fmla="*/ 9691686 w 12192000"/>
              <a:gd name="connsiteY108" fmla="*/ 738088 h 3781151"/>
              <a:gd name="connsiteX109" fmla="*/ 10335073 w 12192000"/>
              <a:gd name="connsiteY109" fmla="*/ 523921 h 3781151"/>
              <a:gd name="connsiteX110" fmla="*/ 10593135 w 12192000"/>
              <a:gd name="connsiteY110" fmla="*/ 467427 h 3781151"/>
              <a:gd name="connsiteX111" fmla="*/ 10655931 w 12192000"/>
              <a:gd name="connsiteY111" fmla="*/ 401632 h 3781151"/>
              <a:gd name="connsiteX112" fmla="*/ 10695298 w 12192000"/>
              <a:gd name="connsiteY112" fmla="*/ 391761 h 3781151"/>
              <a:gd name="connsiteX113" fmla="*/ 10761489 w 12192000"/>
              <a:gd name="connsiteY113" fmla="*/ 380170 h 3781151"/>
              <a:gd name="connsiteX114" fmla="*/ 10853610 w 12192000"/>
              <a:gd name="connsiteY114" fmla="*/ 332449 h 3781151"/>
              <a:gd name="connsiteX115" fmla="*/ 11052930 w 12192000"/>
              <a:gd name="connsiteY115" fmla="*/ 280871 h 3781151"/>
              <a:gd name="connsiteX116" fmla="*/ 11359700 w 12192000"/>
              <a:gd name="connsiteY116" fmla="*/ 158445 h 3781151"/>
              <a:gd name="connsiteX117" fmla="*/ 11672425 w 12192000"/>
              <a:gd name="connsiteY117" fmla="*/ 31452 h 3781151"/>
              <a:gd name="connsiteX118" fmla="*/ 11912086 w 12192000"/>
              <a:gd name="connsiteY118" fmla="*/ 45240 h 378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12192000" h="3781151">
                <a:moveTo>
                  <a:pt x="11912086" y="45240"/>
                </a:moveTo>
                <a:cubicBezTo>
                  <a:pt x="11978685" y="44809"/>
                  <a:pt x="12131701" y="5428"/>
                  <a:pt x="12178353" y="0"/>
                </a:cubicBezTo>
                <a:lnTo>
                  <a:pt x="12192000" y="12672"/>
                </a:lnTo>
                <a:lnTo>
                  <a:pt x="12192000" y="3781151"/>
                </a:lnTo>
                <a:lnTo>
                  <a:pt x="0" y="3781151"/>
                </a:lnTo>
                <a:lnTo>
                  <a:pt x="0" y="3053542"/>
                </a:lnTo>
                <a:lnTo>
                  <a:pt x="8171" y="3051191"/>
                </a:lnTo>
                <a:cubicBezTo>
                  <a:pt x="28756" y="3043875"/>
                  <a:pt x="48583" y="3035495"/>
                  <a:pt x="67297" y="3026485"/>
                </a:cubicBezTo>
                <a:cubicBezTo>
                  <a:pt x="89015" y="3055804"/>
                  <a:pt x="155058" y="3003158"/>
                  <a:pt x="156970" y="3066095"/>
                </a:cubicBezTo>
                <a:cubicBezTo>
                  <a:pt x="182504" y="3055761"/>
                  <a:pt x="194363" y="3027142"/>
                  <a:pt x="191925" y="3069149"/>
                </a:cubicBezTo>
                <a:cubicBezTo>
                  <a:pt x="226275" y="3060156"/>
                  <a:pt x="217518" y="3125136"/>
                  <a:pt x="260901" y="3111386"/>
                </a:cubicBezTo>
                <a:cubicBezTo>
                  <a:pt x="237722" y="3013204"/>
                  <a:pt x="375117" y="3046101"/>
                  <a:pt x="408315" y="2967418"/>
                </a:cubicBezTo>
                <a:cubicBezTo>
                  <a:pt x="497601" y="2998081"/>
                  <a:pt x="567973" y="2940149"/>
                  <a:pt x="658076" y="2930787"/>
                </a:cubicBezTo>
                <a:cubicBezTo>
                  <a:pt x="708095" y="2995959"/>
                  <a:pt x="785916" y="2931372"/>
                  <a:pt x="851279" y="2924771"/>
                </a:cubicBezTo>
                <a:cubicBezTo>
                  <a:pt x="916106" y="2907445"/>
                  <a:pt x="960543" y="2837916"/>
                  <a:pt x="1047040" y="2826828"/>
                </a:cubicBezTo>
                <a:cubicBezTo>
                  <a:pt x="1130754" y="2752596"/>
                  <a:pt x="1276437" y="2781431"/>
                  <a:pt x="1377085" y="2735410"/>
                </a:cubicBezTo>
                <a:cubicBezTo>
                  <a:pt x="1444016" y="2785754"/>
                  <a:pt x="1403964" y="2734873"/>
                  <a:pt x="1465015" y="2734757"/>
                </a:cubicBezTo>
                <a:cubicBezTo>
                  <a:pt x="1515376" y="2730917"/>
                  <a:pt x="1612560" y="2724306"/>
                  <a:pt x="1679251" y="2712367"/>
                </a:cubicBezTo>
                <a:cubicBezTo>
                  <a:pt x="1721132" y="2669280"/>
                  <a:pt x="1814171" y="2719581"/>
                  <a:pt x="1865161" y="2663121"/>
                </a:cubicBezTo>
                <a:cubicBezTo>
                  <a:pt x="1885508" y="2647236"/>
                  <a:pt x="1958240" y="2627918"/>
                  <a:pt x="1977927" y="2642448"/>
                </a:cubicBezTo>
                <a:cubicBezTo>
                  <a:pt x="1994313" y="2642169"/>
                  <a:pt x="2009788" y="2630665"/>
                  <a:pt x="2023175" y="2648402"/>
                </a:cubicBezTo>
                <a:cubicBezTo>
                  <a:pt x="2027984" y="2653519"/>
                  <a:pt x="2034136" y="2654134"/>
                  <a:pt x="2040685" y="2652651"/>
                </a:cubicBezTo>
                <a:lnTo>
                  <a:pt x="2057102" y="2645758"/>
                </a:lnTo>
                <a:lnTo>
                  <a:pt x="2052057" y="2618002"/>
                </a:lnTo>
                <a:lnTo>
                  <a:pt x="2052988" y="2617321"/>
                </a:lnTo>
                <a:cubicBezTo>
                  <a:pt x="2058901" y="2612479"/>
                  <a:pt x="2065203" y="2609553"/>
                  <a:pt x="2075835" y="2625051"/>
                </a:cubicBezTo>
                <a:cubicBezTo>
                  <a:pt x="2086915" y="2617266"/>
                  <a:pt x="2090174" y="2605518"/>
                  <a:pt x="2105280" y="2621772"/>
                </a:cubicBezTo>
                <a:cubicBezTo>
                  <a:pt x="2137889" y="2610864"/>
                  <a:pt x="2228682" y="2579548"/>
                  <a:pt x="2271487" y="2559602"/>
                </a:cubicBezTo>
                <a:cubicBezTo>
                  <a:pt x="2329085" y="2546134"/>
                  <a:pt x="2359908" y="2564442"/>
                  <a:pt x="2450874" y="2540963"/>
                </a:cubicBezTo>
                <a:cubicBezTo>
                  <a:pt x="2458291" y="2494924"/>
                  <a:pt x="2488302" y="2535186"/>
                  <a:pt x="2507266" y="2511976"/>
                </a:cubicBezTo>
                <a:cubicBezTo>
                  <a:pt x="2558011" y="2487992"/>
                  <a:pt x="2594040" y="2465160"/>
                  <a:pt x="2641503" y="2426341"/>
                </a:cubicBezTo>
                <a:cubicBezTo>
                  <a:pt x="2651261" y="2338141"/>
                  <a:pt x="2751064" y="2385948"/>
                  <a:pt x="2795149" y="2294935"/>
                </a:cubicBezTo>
                <a:cubicBezTo>
                  <a:pt x="2849418" y="2251684"/>
                  <a:pt x="2898877" y="2247383"/>
                  <a:pt x="2957554" y="2180877"/>
                </a:cubicBezTo>
                <a:cubicBezTo>
                  <a:pt x="2981173" y="2203103"/>
                  <a:pt x="2991267" y="2163934"/>
                  <a:pt x="3003677" y="2154878"/>
                </a:cubicBezTo>
                <a:cubicBezTo>
                  <a:pt x="3061300" y="2123913"/>
                  <a:pt x="3237969" y="2038624"/>
                  <a:pt x="3303290" y="1995084"/>
                </a:cubicBezTo>
                <a:cubicBezTo>
                  <a:pt x="3332789" y="1977297"/>
                  <a:pt x="3365695" y="1919146"/>
                  <a:pt x="3395602" y="1893639"/>
                </a:cubicBezTo>
                <a:lnTo>
                  <a:pt x="3430100" y="1867444"/>
                </a:lnTo>
                <a:lnTo>
                  <a:pt x="3437914" y="1869491"/>
                </a:lnTo>
                <a:lnTo>
                  <a:pt x="3438972" y="1871208"/>
                </a:lnTo>
                <a:lnTo>
                  <a:pt x="3547723" y="1831216"/>
                </a:lnTo>
                <a:cubicBezTo>
                  <a:pt x="3552630" y="1827126"/>
                  <a:pt x="3559871" y="1824701"/>
                  <a:pt x="3572350" y="1826069"/>
                </a:cubicBezTo>
                <a:lnTo>
                  <a:pt x="3575291" y="1827289"/>
                </a:lnTo>
                <a:lnTo>
                  <a:pt x="3595183" y="1816299"/>
                </a:lnTo>
                <a:cubicBezTo>
                  <a:pt x="3601515" y="1811585"/>
                  <a:pt x="3607034" y="1805917"/>
                  <a:pt x="3611353" y="1798929"/>
                </a:cubicBezTo>
                <a:cubicBezTo>
                  <a:pt x="3682924" y="1824101"/>
                  <a:pt x="3749808" y="1802343"/>
                  <a:pt x="3825586" y="1798552"/>
                </a:cubicBezTo>
                <a:cubicBezTo>
                  <a:pt x="3916204" y="1785116"/>
                  <a:pt x="4063775" y="1766619"/>
                  <a:pt x="4166327" y="1747015"/>
                </a:cubicBezTo>
                <a:cubicBezTo>
                  <a:pt x="4242504" y="1696035"/>
                  <a:pt x="4349880" y="1693056"/>
                  <a:pt x="4437661" y="1663068"/>
                </a:cubicBezTo>
                <a:cubicBezTo>
                  <a:pt x="4488900" y="1701750"/>
                  <a:pt x="4460066" y="1663570"/>
                  <a:pt x="4510862" y="1665514"/>
                </a:cubicBezTo>
                <a:cubicBezTo>
                  <a:pt x="4494570" y="1625937"/>
                  <a:pt x="4573332" y="1680866"/>
                  <a:pt x="4573217" y="1633854"/>
                </a:cubicBezTo>
                <a:lnTo>
                  <a:pt x="4605137" y="1644474"/>
                </a:lnTo>
                <a:lnTo>
                  <a:pt x="4623509" y="1643919"/>
                </a:lnTo>
                <a:lnTo>
                  <a:pt x="4629310" y="1653854"/>
                </a:lnTo>
                <a:lnTo>
                  <a:pt x="4657404" y="1660247"/>
                </a:lnTo>
                <a:cubicBezTo>
                  <a:pt x="4667829" y="1661084"/>
                  <a:pt x="4678935" y="1660158"/>
                  <a:pt x="4691044" y="1656408"/>
                </a:cubicBezTo>
                <a:cubicBezTo>
                  <a:pt x="4729679" y="1626597"/>
                  <a:pt x="4802640" y="1666115"/>
                  <a:pt x="4850032" y="1626917"/>
                </a:cubicBezTo>
                <a:cubicBezTo>
                  <a:pt x="4868357" y="1616087"/>
                  <a:pt x="4930559" y="1604512"/>
                  <a:pt x="4945654" y="1615689"/>
                </a:cubicBezTo>
                <a:cubicBezTo>
                  <a:pt x="4959310" y="1616030"/>
                  <a:pt x="4973195" y="1608214"/>
                  <a:pt x="4982770" y="1621504"/>
                </a:cubicBezTo>
                <a:cubicBezTo>
                  <a:pt x="4996971" y="1636961"/>
                  <a:pt x="5035380" y="1600988"/>
                  <a:pt x="5034068" y="1622846"/>
                </a:cubicBezTo>
                <a:cubicBezTo>
                  <a:pt x="5061512" y="1597974"/>
                  <a:pt x="5127967" y="1605147"/>
                  <a:pt x="5157133" y="1608775"/>
                </a:cubicBezTo>
                <a:cubicBezTo>
                  <a:pt x="5206729" y="1603324"/>
                  <a:pt x="5295851" y="1596182"/>
                  <a:pt x="5331645" y="1590152"/>
                </a:cubicBezTo>
                <a:cubicBezTo>
                  <a:pt x="5333984" y="1592710"/>
                  <a:pt x="5336792" y="1594964"/>
                  <a:pt x="5339977" y="1596841"/>
                </a:cubicBezTo>
                <a:cubicBezTo>
                  <a:pt x="5358481" y="1607745"/>
                  <a:pt x="5385498" y="1603866"/>
                  <a:pt x="5400314" y="1588177"/>
                </a:cubicBezTo>
                <a:cubicBezTo>
                  <a:pt x="5472382" y="1534711"/>
                  <a:pt x="5542525" y="1525044"/>
                  <a:pt x="5607257" y="1505972"/>
                </a:cubicBezTo>
                <a:cubicBezTo>
                  <a:pt x="5680984" y="1489008"/>
                  <a:pt x="5636802" y="1544517"/>
                  <a:pt x="5725292" y="1490473"/>
                </a:cubicBezTo>
                <a:cubicBezTo>
                  <a:pt x="5737022" y="1505421"/>
                  <a:pt x="5748880" y="1504359"/>
                  <a:pt x="5767898" y="1493335"/>
                </a:cubicBezTo>
                <a:cubicBezTo>
                  <a:pt x="5803852" y="1486328"/>
                  <a:pt x="5805362" y="1528317"/>
                  <a:pt x="5839240" y="1497610"/>
                </a:cubicBezTo>
                <a:lnTo>
                  <a:pt x="5905402" y="1514878"/>
                </a:lnTo>
                <a:cubicBezTo>
                  <a:pt x="5901291" y="1508724"/>
                  <a:pt x="5950204" y="1492204"/>
                  <a:pt x="5964698" y="1489113"/>
                </a:cubicBezTo>
                <a:cubicBezTo>
                  <a:pt x="5995812" y="1486079"/>
                  <a:pt x="5996433" y="1454360"/>
                  <a:pt x="6017881" y="1478726"/>
                </a:cubicBezTo>
                <a:lnTo>
                  <a:pt x="6023244" y="1485861"/>
                </a:lnTo>
                <a:lnTo>
                  <a:pt x="6030193" y="1485330"/>
                </a:lnTo>
                <a:cubicBezTo>
                  <a:pt x="6033618" y="1484104"/>
                  <a:pt x="6034983" y="1481614"/>
                  <a:pt x="6032755" y="1476614"/>
                </a:cubicBezTo>
                <a:cubicBezTo>
                  <a:pt x="6067194" y="1490239"/>
                  <a:pt x="6088466" y="1448679"/>
                  <a:pt x="6114491" y="1435020"/>
                </a:cubicBezTo>
                <a:cubicBezTo>
                  <a:pt x="6142064" y="1449615"/>
                  <a:pt x="6169479" y="1406568"/>
                  <a:pt x="6228089" y="1392213"/>
                </a:cubicBezTo>
                <a:cubicBezTo>
                  <a:pt x="6243312" y="1400769"/>
                  <a:pt x="6253169" y="1398278"/>
                  <a:pt x="6266132" y="1396181"/>
                </a:cubicBezTo>
                <a:lnTo>
                  <a:pt x="6266284" y="1396172"/>
                </a:lnTo>
                <a:lnTo>
                  <a:pt x="6267815" y="1401423"/>
                </a:lnTo>
                <a:cubicBezTo>
                  <a:pt x="6269799" y="1402279"/>
                  <a:pt x="6272864" y="1402139"/>
                  <a:pt x="6277660" y="1400632"/>
                </a:cubicBezTo>
                <a:lnTo>
                  <a:pt x="6290206" y="1395045"/>
                </a:lnTo>
                <a:lnTo>
                  <a:pt x="6318021" y="1401415"/>
                </a:lnTo>
                <a:lnTo>
                  <a:pt x="6319318" y="1402047"/>
                </a:lnTo>
                <a:cubicBezTo>
                  <a:pt x="6334539" y="1420654"/>
                  <a:pt x="6367219" y="1433921"/>
                  <a:pt x="6391161" y="1439443"/>
                </a:cubicBezTo>
                <a:cubicBezTo>
                  <a:pt x="6434439" y="1452557"/>
                  <a:pt x="6407965" y="1524529"/>
                  <a:pt x="6458507" y="1506631"/>
                </a:cubicBezTo>
                <a:cubicBezTo>
                  <a:pt x="6498962" y="1519088"/>
                  <a:pt x="6528008" y="1546659"/>
                  <a:pt x="6567007" y="1543856"/>
                </a:cubicBezTo>
                <a:cubicBezTo>
                  <a:pt x="6576136" y="1561541"/>
                  <a:pt x="6587386" y="1570794"/>
                  <a:pt x="6607554" y="1553791"/>
                </a:cubicBezTo>
                <a:lnTo>
                  <a:pt x="6731017" y="1571341"/>
                </a:lnTo>
                <a:lnTo>
                  <a:pt x="6734116" y="1568435"/>
                </a:lnTo>
                <a:cubicBezTo>
                  <a:pt x="6794984" y="1521745"/>
                  <a:pt x="6859485" y="1498439"/>
                  <a:pt x="6918249" y="1468691"/>
                </a:cubicBezTo>
                <a:cubicBezTo>
                  <a:pt x="7009071" y="1429904"/>
                  <a:pt x="6969691" y="1514055"/>
                  <a:pt x="7067518" y="1422257"/>
                </a:cubicBezTo>
                <a:cubicBezTo>
                  <a:pt x="7087823" y="1439788"/>
                  <a:pt x="7102980" y="1435790"/>
                  <a:pt x="7124203" y="1416853"/>
                </a:cubicBezTo>
                <a:cubicBezTo>
                  <a:pt x="7168915" y="1399637"/>
                  <a:pt x="7184820" y="1455712"/>
                  <a:pt x="7218949" y="1407112"/>
                </a:cubicBezTo>
                <a:cubicBezTo>
                  <a:pt x="7221159" y="1439394"/>
                  <a:pt x="7309021" y="1389335"/>
                  <a:pt x="7298895" y="1427110"/>
                </a:cubicBezTo>
                <a:cubicBezTo>
                  <a:pt x="7337930" y="1443950"/>
                  <a:pt x="7336913" y="1394754"/>
                  <a:pt x="7374497" y="1408155"/>
                </a:cubicBezTo>
                <a:cubicBezTo>
                  <a:pt x="7409515" y="1402378"/>
                  <a:pt x="7344382" y="1383073"/>
                  <a:pt x="7380250" y="1368474"/>
                </a:cubicBezTo>
                <a:cubicBezTo>
                  <a:pt x="7425618" y="1356098"/>
                  <a:pt x="7406453" y="1302042"/>
                  <a:pt x="7464957" y="1359648"/>
                </a:cubicBezTo>
                <a:cubicBezTo>
                  <a:pt x="7505651" y="1327423"/>
                  <a:pt x="7525583" y="1355458"/>
                  <a:pt x="7594747" y="1350130"/>
                </a:cubicBezTo>
                <a:cubicBezTo>
                  <a:pt x="7661589" y="1341113"/>
                  <a:pt x="7787080" y="1316724"/>
                  <a:pt x="7866007" y="1305544"/>
                </a:cubicBezTo>
                <a:cubicBezTo>
                  <a:pt x="7934731" y="1261485"/>
                  <a:pt x="7989941" y="1296492"/>
                  <a:pt x="8068308" y="1283051"/>
                </a:cubicBezTo>
                <a:cubicBezTo>
                  <a:pt x="8126898" y="1215106"/>
                  <a:pt x="8140003" y="1333948"/>
                  <a:pt x="8202385" y="1312300"/>
                </a:cubicBezTo>
                <a:cubicBezTo>
                  <a:pt x="8291179" y="1240185"/>
                  <a:pt x="8212592" y="1349983"/>
                  <a:pt x="8367138" y="1289211"/>
                </a:cubicBezTo>
                <a:cubicBezTo>
                  <a:pt x="8373739" y="1279547"/>
                  <a:pt x="8395557" y="1281284"/>
                  <a:pt x="8396799" y="1291584"/>
                </a:cubicBezTo>
                <a:cubicBezTo>
                  <a:pt x="8473071" y="1263585"/>
                  <a:pt x="8739300" y="1155226"/>
                  <a:pt x="8824768" y="1121217"/>
                </a:cubicBezTo>
                <a:cubicBezTo>
                  <a:pt x="8831110" y="1064170"/>
                  <a:pt x="8888407" y="1109066"/>
                  <a:pt x="8909609" y="1087532"/>
                </a:cubicBezTo>
                <a:cubicBezTo>
                  <a:pt x="8969149" y="1135268"/>
                  <a:pt x="8993146" y="1005324"/>
                  <a:pt x="9036318" y="994500"/>
                </a:cubicBezTo>
                <a:cubicBezTo>
                  <a:pt x="9111833" y="985376"/>
                  <a:pt x="9208822" y="1024926"/>
                  <a:pt x="9230382" y="955654"/>
                </a:cubicBezTo>
                <a:cubicBezTo>
                  <a:pt x="9282215" y="945528"/>
                  <a:pt x="9303545" y="954561"/>
                  <a:pt x="9347314" y="933744"/>
                </a:cubicBezTo>
                <a:cubicBezTo>
                  <a:pt x="9391763" y="896172"/>
                  <a:pt x="9519876" y="898486"/>
                  <a:pt x="9492995" y="830749"/>
                </a:cubicBezTo>
                <a:cubicBezTo>
                  <a:pt x="9496096" y="785926"/>
                  <a:pt x="9581066" y="832093"/>
                  <a:pt x="9568501" y="787793"/>
                </a:cubicBezTo>
                <a:cubicBezTo>
                  <a:pt x="9605859" y="808858"/>
                  <a:pt x="9643722" y="748912"/>
                  <a:pt x="9691686" y="738088"/>
                </a:cubicBezTo>
                <a:cubicBezTo>
                  <a:pt x="9819448" y="694109"/>
                  <a:pt x="10184832" y="569031"/>
                  <a:pt x="10335073" y="523921"/>
                </a:cubicBezTo>
                <a:cubicBezTo>
                  <a:pt x="10360847" y="467808"/>
                  <a:pt x="10551101" y="480568"/>
                  <a:pt x="10593135" y="467427"/>
                </a:cubicBezTo>
                <a:cubicBezTo>
                  <a:pt x="10595060" y="434512"/>
                  <a:pt x="10671327" y="446621"/>
                  <a:pt x="10655931" y="401632"/>
                </a:cubicBezTo>
                <a:cubicBezTo>
                  <a:pt x="10660917" y="380361"/>
                  <a:pt x="10682038" y="376266"/>
                  <a:pt x="10695298" y="391761"/>
                </a:cubicBezTo>
                <a:cubicBezTo>
                  <a:pt x="10719777" y="382620"/>
                  <a:pt x="10730799" y="356434"/>
                  <a:pt x="10761489" y="380170"/>
                </a:cubicBezTo>
                <a:cubicBezTo>
                  <a:pt x="10795364" y="368673"/>
                  <a:pt x="10817122" y="293346"/>
                  <a:pt x="10853610" y="332449"/>
                </a:cubicBezTo>
                <a:cubicBezTo>
                  <a:pt x="10869631" y="257157"/>
                  <a:pt x="10985528" y="306780"/>
                  <a:pt x="11052930" y="280871"/>
                </a:cubicBezTo>
                <a:cubicBezTo>
                  <a:pt x="11163601" y="187055"/>
                  <a:pt x="11297851" y="156453"/>
                  <a:pt x="11359700" y="158445"/>
                </a:cubicBezTo>
                <a:cubicBezTo>
                  <a:pt x="11474112" y="90496"/>
                  <a:pt x="11577587" y="55229"/>
                  <a:pt x="11672425" y="31452"/>
                </a:cubicBezTo>
                <a:cubicBezTo>
                  <a:pt x="11764489" y="21683"/>
                  <a:pt x="11827765" y="50482"/>
                  <a:pt x="11912086" y="4524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4739A-1DC0-C168-7C20-87628929C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646" y="1190513"/>
            <a:ext cx="4123531" cy="237056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Test Result 3: Saving Power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8ADE6-1B86-950B-8956-28438FD65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646" y="3905423"/>
            <a:ext cx="4123531" cy="768935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800" b="1" dirty="0"/>
              <a:t>The Path:</a:t>
            </a:r>
            <a:r>
              <a:rPr lang="en-US" sz="1800" dirty="0"/>
              <a:t> Drone 2 flew straight to the spot (60, 40). </a:t>
            </a:r>
            <a:endParaRPr lang="ar-SA" sz="1800" dirty="0"/>
          </a:p>
          <a:p>
            <a:pPr algn="l">
              <a:lnSpc>
                <a:spcPct val="90000"/>
              </a:lnSpc>
            </a:pPr>
            <a:r>
              <a:rPr lang="en-US" sz="1800" b="1" dirty="0"/>
              <a:t>Saving:</a:t>
            </a:r>
            <a:r>
              <a:rPr lang="en-US" sz="1800" dirty="0"/>
              <a:t> Drone 2 only flew </a:t>
            </a:r>
            <a:r>
              <a:rPr lang="en-US" sz="1800" b="1" dirty="0"/>
              <a:t>72.111 meters</a:t>
            </a:r>
            <a:r>
              <a:rPr lang="en-US" sz="1800" dirty="0"/>
              <a:t> in total.</a:t>
            </a:r>
            <a:endParaRPr lang="ar-SA" sz="1800" dirty="0"/>
          </a:p>
          <a:p>
            <a:pPr algn="l">
              <a:lnSpc>
                <a:spcPct val="90000"/>
              </a:lnSpc>
            </a:pPr>
            <a:r>
              <a:rPr lang="en-US" sz="1800" dirty="0"/>
              <a:t> </a:t>
            </a:r>
            <a:r>
              <a:rPr lang="en-US" sz="1800" b="1" dirty="0"/>
              <a:t>Benefit:</a:t>
            </a:r>
            <a:r>
              <a:rPr lang="en-US" sz="1800" dirty="0"/>
              <a:t> This saves a lot of </a:t>
            </a:r>
            <a:r>
              <a:rPr lang="en-US" sz="1800" b="1" dirty="0"/>
              <a:t>battery power</a:t>
            </a:r>
            <a:r>
              <a:rPr lang="en-US" sz="1800" dirty="0"/>
              <a:t> because it does not fly the whole farm.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4041" y="702860"/>
            <a:ext cx="5843939" cy="543181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B4C4539-396B-4D77-B418-A202FDAB0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84041" cy="846170"/>
          </a:xfrm>
          <a:custGeom>
            <a:avLst/>
            <a:gdLst>
              <a:gd name="connsiteX0" fmla="*/ 0 w 7605194"/>
              <a:gd name="connsiteY0" fmla="*/ 0 h 1246254"/>
              <a:gd name="connsiteX1" fmla="*/ 7605194 w 7605194"/>
              <a:gd name="connsiteY1" fmla="*/ 0 h 1246254"/>
              <a:gd name="connsiteX2" fmla="*/ 7474629 w 7605194"/>
              <a:gd name="connsiteY2" fmla="*/ 62140 h 1246254"/>
              <a:gd name="connsiteX3" fmla="*/ 7288435 w 7605194"/>
              <a:gd name="connsiteY3" fmla="*/ 50627 h 1246254"/>
              <a:gd name="connsiteX4" fmla="*/ 7155923 w 7605194"/>
              <a:gd name="connsiteY4" fmla="*/ 117325 h 1246254"/>
              <a:gd name="connsiteX5" fmla="*/ 6902454 w 7605194"/>
              <a:gd name="connsiteY5" fmla="*/ 218677 h 1246254"/>
              <a:gd name="connsiteX6" fmla="*/ 6762357 w 7605194"/>
              <a:gd name="connsiteY6" fmla="*/ 280337 h 1246254"/>
              <a:gd name="connsiteX7" fmla="*/ 6631499 w 7605194"/>
              <a:gd name="connsiteY7" fmla="*/ 310567 h 1246254"/>
              <a:gd name="connsiteX8" fmla="*/ 6458440 w 7605194"/>
              <a:gd name="connsiteY8" fmla="*/ 357008 h 1246254"/>
              <a:gd name="connsiteX9" fmla="*/ 6324003 w 7605194"/>
              <a:gd name="connsiteY9" fmla="*/ 395689 h 1246254"/>
              <a:gd name="connsiteX10" fmla="*/ 6113470 w 7605194"/>
              <a:gd name="connsiteY10" fmla="*/ 415703 h 1246254"/>
              <a:gd name="connsiteX11" fmla="*/ 5995690 w 7605194"/>
              <a:gd name="connsiteY11" fmla="*/ 469172 h 1246254"/>
              <a:gd name="connsiteX12" fmla="*/ 5867264 w 7605194"/>
              <a:gd name="connsiteY12" fmla="*/ 495827 h 1246254"/>
              <a:gd name="connsiteX13" fmla="*/ 5707574 w 7605194"/>
              <a:gd name="connsiteY13" fmla="*/ 515377 h 1246254"/>
              <a:gd name="connsiteX14" fmla="*/ 5650094 w 7605194"/>
              <a:gd name="connsiteY14" fmla="*/ 529855 h 1246254"/>
              <a:gd name="connsiteX15" fmla="*/ 5630196 w 7605194"/>
              <a:gd name="connsiteY15" fmla="*/ 546641 h 1246254"/>
              <a:gd name="connsiteX16" fmla="*/ 5601107 w 7605194"/>
              <a:gd name="connsiteY16" fmla="*/ 562496 h 1246254"/>
              <a:gd name="connsiteX17" fmla="*/ 5551268 w 7605194"/>
              <a:gd name="connsiteY17" fmla="*/ 599212 h 1246254"/>
              <a:gd name="connsiteX18" fmla="*/ 5422767 w 7605194"/>
              <a:gd name="connsiteY18" fmla="*/ 610016 h 1246254"/>
              <a:gd name="connsiteX19" fmla="*/ 5419576 w 7605194"/>
              <a:gd name="connsiteY19" fmla="*/ 619694 h 1246254"/>
              <a:gd name="connsiteX20" fmla="*/ 5382932 w 7605194"/>
              <a:gd name="connsiteY20" fmla="*/ 627097 h 1246254"/>
              <a:gd name="connsiteX21" fmla="*/ 5213714 w 7605194"/>
              <a:gd name="connsiteY21" fmla="*/ 664259 h 1246254"/>
              <a:gd name="connsiteX22" fmla="*/ 5035908 w 7605194"/>
              <a:gd name="connsiteY22" fmla="*/ 676542 h 1246254"/>
              <a:gd name="connsiteX23" fmla="*/ 5000218 w 7605194"/>
              <a:gd name="connsiteY23" fmla="*/ 698530 h 1246254"/>
              <a:gd name="connsiteX24" fmla="*/ 4946628 w 7605194"/>
              <a:gd name="connsiteY24" fmla="*/ 735163 h 1246254"/>
              <a:gd name="connsiteX25" fmla="*/ 4914425 w 7605194"/>
              <a:gd name="connsiteY25" fmla="*/ 748575 h 1246254"/>
              <a:gd name="connsiteX26" fmla="*/ 4827869 w 7605194"/>
              <a:gd name="connsiteY26" fmla="*/ 793591 h 1246254"/>
              <a:gd name="connsiteX27" fmla="*/ 4742246 w 7605194"/>
              <a:gd name="connsiteY27" fmla="*/ 845064 h 1246254"/>
              <a:gd name="connsiteX28" fmla="*/ 4674623 w 7605194"/>
              <a:gd name="connsiteY28" fmla="*/ 837344 h 1246254"/>
              <a:gd name="connsiteX29" fmla="*/ 4592157 w 7605194"/>
              <a:gd name="connsiteY29" fmla="*/ 898701 h 1246254"/>
              <a:gd name="connsiteX30" fmla="*/ 4395020 w 7605194"/>
              <a:gd name="connsiteY30" fmla="*/ 911632 h 1246254"/>
              <a:gd name="connsiteX31" fmla="*/ 4295451 w 7605194"/>
              <a:gd name="connsiteY31" fmla="*/ 900692 h 1246254"/>
              <a:gd name="connsiteX32" fmla="*/ 4183267 w 7605194"/>
              <a:gd name="connsiteY32" fmla="*/ 899692 h 1246254"/>
              <a:gd name="connsiteX33" fmla="*/ 3868727 w 7605194"/>
              <a:gd name="connsiteY33" fmla="*/ 917255 h 1246254"/>
              <a:gd name="connsiteX34" fmla="*/ 3743007 w 7605194"/>
              <a:gd name="connsiteY34" fmla="*/ 930206 h 1246254"/>
              <a:gd name="connsiteX35" fmla="*/ 3740588 w 7605194"/>
              <a:gd name="connsiteY35" fmla="*/ 942450 h 1246254"/>
              <a:gd name="connsiteX36" fmla="*/ 3700101 w 7605194"/>
              <a:gd name="connsiteY36" fmla="*/ 956776 h 1246254"/>
              <a:gd name="connsiteX37" fmla="*/ 3590677 w 7605194"/>
              <a:gd name="connsiteY37" fmla="*/ 953115 h 1246254"/>
              <a:gd name="connsiteX38" fmla="*/ 3525795 w 7605194"/>
              <a:gd name="connsiteY38" fmla="*/ 958232 h 1246254"/>
              <a:gd name="connsiteX39" fmla="*/ 3502065 w 7605194"/>
              <a:gd name="connsiteY39" fmla="*/ 971655 h 1246254"/>
              <a:gd name="connsiteX40" fmla="*/ 3468311 w 7605194"/>
              <a:gd name="connsiteY40" fmla="*/ 982682 h 1246254"/>
              <a:gd name="connsiteX41" fmla="*/ 3326498 w 7605194"/>
              <a:gd name="connsiteY41" fmla="*/ 993668 h 1246254"/>
              <a:gd name="connsiteX42" fmla="*/ 3266719 w 7605194"/>
              <a:gd name="connsiteY42" fmla="*/ 1001132 h 1246254"/>
              <a:gd name="connsiteX43" fmla="*/ 3262161 w 7605194"/>
              <a:gd name="connsiteY43" fmla="*/ 1010197 h 1246254"/>
              <a:gd name="connsiteX44" fmla="*/ 3151194 w 7605194"/>
              <a:gd name="connsiteY44" fmla="*/ 1012065 h 1246254"/>
              <a:gd name="connsiteX45" fmla="*/ 3071459 w 7605194"/>
              <a:gd name="connsiteY45" fmla="*/ 1006999 h 1246254"/>
              <a:gd name="connsiteX46" fmla="*/ 2964197 w 7605194"/>
              <a:gd name="connsiteY46" fmla="*/ 973220 h 1246254"/>
              <a:gd name="connsiteX47" fmla="*/ 2917598 w 7605194"/>
              <a:gd name="connsiteY47" fmla="*/ 991261 h 1246254"/>
              <a:gd name="connsiteX48" fmla="*/ 2791675 w 7605194"/>
              <a:gd name="connsiteY48" fmla="*/ 1021023 h 1246254"/>
              <a:gd name="connsiteX49" fmla="*/ 2728690 w 7605194"/>
              <a:gd name="connsiteY49" fmla="*/ 1048683 h 1246254"/>
              <a:gd name="connsiteX50" fmla="*/ 2691768 w 7605194"/>
              <a:gd name="connsiteY50" fmla="*/ 1056796 h 1246254"/>
              <a:gd name="connsiteX51" fmla="*/ 2491871 w 7605194"/>
              <a:gd name="connsiteY51" fmla="*/ 1096695 h 1246254"/>
              <a:gd name="connsiteX52" fmla="*/ 2349778 w 7605194"/>
              <a:gd name="connsiteY52" fmla="*/ 1146160 h 1246254"/>
              <a:gd name="connsiteX53" fmla="*/ 2175625 w 7605194"/>
              <a:gd name="connsiteY53" fmla="*/ 1174124 h 1246254"/>
              <a:gd name="connsiteX54" fmla="*/ 2037411 w 7605194"/>
              <a:gd name="connsiteY54" fmla="*/ 1168494 h 1246254"/>
              <a:gd name="connsiteX55" fmla="*/ 1973582 w 7605194"/>
              <a:gd name="connsiteY55" fmla="*/ 1163390 h 1246254"/>
              <a:gd name="connsiteX56" fmla="*/ 1723017 w 7605194"/>
              <a:gd name="connsiteY56" fmla="*/ 1160371 h 1246254"/>
              <a:gd name="connsiteX57" fmla="*/ 1678061 w 7605194"/>
              <a:gd name="connsiteY57" fmla="*/ 1147636 h 1246254"/>
              <a:gd name="connsiteX58" fmla="*/ 1609244 w 7605194"/>
              <a:gd name="connsiteY58" fmla="*/ 1142559 h 1246254"/>
              <a:gd name="connsiteX59" fmla="*/ 1588073 w 7605194"/>
              <a:gd name="connsiteY59" fmla="*/ 1138412 h 1246254"/>
              <a:gd name="connsiteX60" fmla="*/ 1377751 w 7605194"/>
              <a:gd name="connsiteY60" fmla="*/ 1108189 h 1246254"/>
              <a:gd name="connsiteX61" fmla="*/ 1269190 w 7605194"/>
              <a:gd name="connsiteY61" fmla="*/ 1117852 h 1246254"/>
              <a:gd name="connsiteX62" fmla="*/ 1092740 w 7605194"/>
              <a:gd name="connsiteY62" fmla="*/ 1099724 h 1246254"/>
              <a:gd name="connsiteX63" fmla="*/ 974176 w 7605194"/>
              <a:gd name="connsiteY63" fmla="*/ 1143343 h 1246254"/>
              <a:gd name="connsiteX64" fmla="*/ 748758 w 7605194"/>
              <a:gd name="connsiteY64" fmla="*/ 1132518 h 1246254"/>
              <a:gd name="connsiteX65" fmla="*/ 466991 w 7605194"/>
              <a:gd name="connsiteY65" fmla="*/ 1138669 h 1246254"/>
              <a:gd name="connsiteX66" fmla="*/ 335907 w 7605194"/>
              <a:gd name="connsiteY66" fmla="*/ 1182335 h 1246254"/>
              <a:gd name="connsiteX67" fmla="*/ 263136 w 7605194"/>
              <a:gd name="connsiteY67" fmla="*/ 1208491 h 1246254"/>
              <a:gd name="connsiteX68" fmla="*/ 162795 w 7605194"/>
              <a:gd name="connsiteY68" fmla="*/ 1245356 h 1246254"/>
              <a:gd name="connsiteX69" fmla="*/ 35177 w 7605194"/>
              <a:gd name="connsiteY69" fmla="*/ 1241336 h 1246254"/>
              <a:gd name="connsiteX70" fmla="*/ 0 w 7605194"/>
              <a:gd name="connsiteY70" fmla="*/ 1239517 h 124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605194" h="1246254">
                <a:moveTo>
                  <a:pt x="0" y="0"/>
                </a:moveTo>
                <a:lnTo>
                  <a:pt x="7605194" y="0"/>
                </a:lnTo>
                <a:lnTo>
                  <a:pt x="7474629" y="62140"/>
                </a:lnTo>
                <a:cubicBezTo>
                  <a:pt x="7492628" y="46311"/>
                  <a:pt x="7295302" y="29551"/>
                  <a:pt x="7288435" y="50627"/>
                </a:cubicBezTo>
                <a:cubicBezTo>
                  <a:pt x="7233022" y="73997"/>
                  <a:pt x="7203507" y="54448"/>
                  <a:pt x="7155923" y="117325"/>
                </a:cubicBezTo>
                <a:cubicBezTo>
                  <a:pt x="7091593" y="145333"/>
                  <a:pt x="6962039" y="200393"/>
                  <a:pt x="6902454" y="218677"/>
                </a:cubicBezTo>
                <a:cubicBezTo>
                  <a:pt x="6836859" y="245846"/>
                  <a:pt x="6807516" y="265022"/>
                  <a:pt x="6762357" y="280337"/>
                </a:cubicBezTo>
                <a:cubicBezTo>
                  <a:pt x="6723842" y="313158"/>
                  <a:pt x="6674615" y="318151"/>
                  <a:pt x="6631499" y="310567"/>
                </a:cubicBezTo>
                <a:cubicBezTo>
                  <a:pt x="6580847" y="323345"/>
                  <a:pt x="6519896" y="349758"/>
                  <a:pt x="6458440" y="357008"/>
                </a:cubicBezTo>
                <a:cubicBezTo>
                  <a:pt x="6393854" y="354599"/>
                  <a:pt x="6376560" y="392846"/>
                  <a:pt x="6324003" y="395689"/>
                </a:cubicBezTo>
                <a:cubicBezTo>
                  <a:pt x="6247285" y="405586"/>
                  <a:pt x="6172072" y="397602"/>
                  <a:pt x="6113470" y="415703"/>
                </a:cubicBezTo>
                <a:cubicBezTo>
                  <a:pt x="6093266" y="472531"/>
                  <a:pt x="6024348" y="452803"/>
                  <a:pt x="5995690" y="469172"/>
                </a:cubicBezTo>
                <a:cubicBezTo>
                  <a:pt x="5944396" y="483753"/>
                  <a:pt x="5915284" y="488126"/>
                  <a:pt x="5867264" y="495827"/>
                </a:cubicBezTo>
                <a:cubicBezTo>
                  <a:pt x="5838049" y="473928"/>
                  <a:pt x="5744033" y="545123"/>
                  <a:pt x="5707574" y="515377"/>
                </a:cubicBezTo>
                <a:cubicBezTo>
                  <a:pt x="5694501" y="508626"/>
                  <a:pt x="5656098" y="513354"/>
                  <a:pt x="5650094" y="529855"/>
                </a:cubicBezTo>
                <a:cubicBezTo>
                  <a:pt x="5642347" y="534056"/>
                  <a:pt x="5632533" y="529367"/>
                  <a:pt x="5630196" y="546641"/>
                </a:cubicBezTo>
                <a:cubicBezTo>
                  <a:pt x="5625719" y="567591"/>
                  <a:pt x="5595173" y="538867"/>
                  <a:pt x="5601107" y="562496"/>
                </a:cubicBezTo>
                <a:cubicBezTo>
                  <a:pt x="5579479" y="542883"/>
                  <a:pt x="5567128" y="587056"/>
                  <a:pt x="5551268" y="599212"/>
                </a:cubicBezTo>
                <a:cubicBezTo>
                  <a:pt x="5521545" y="607132"/>
                  <a:pt x="5444715" y="606602"/>
                  <a:pt x="5422767" y="610016"/>
                </a:cubicBezTo>
                <a:cubicBezTo>
                  <a:pt x="5422031" y="613482"/>
                  <a:pt x="5420956" y="616740"/>
                  <a:pt x="5419576" y="619694"/>
                </a:cubicBezTo>
                <a:cubicBezTo>
                  <a:pt x="5411553" y="636851"/>
                  <a:pt x="5395146" y="640166"/>
                  <a:pt x="5382932" y="627097"/>
                </a:cubicBezTo>
                <a:cubicBezTo>
                  <a:pt x="5326987" y="639191"/>
                  <a:pt x="5271551" y="656018"/>
                  <a:pt x="5213714" y="664259"/>
                </a:cubicBezTo>
                <a:cubicBezTo>
                  <a:pt x="5201392" y="668566"/>
                  <a:pt x="5049856" y="675497"/>
                  <a:pt x="5035908" y="676542"/>
                </a:cubicBezTo>
                <a:cubicBezTo>
                  <a:pt x="5014702" y="682704"/>
                  <a:pt x="5007446" y="636570"/>
                  <a:pt x="5000218" y="698530"/>
                </a:cubicBezTo>
                <a:cubicBezTo>
                  <a:pt x="4975418" y="688546"/>
                  <a:pt x="4975257" y="715830"/>
                  <a:pt x="4946628" y="735163"/>
                </a:cubicBezTo>
                <a:cubicBezTo>
                  <a:pt x="4931401" y="723013"/>
                  <a:pt x="4922231" y="732306"/>
                  <a:pt x="4914425" y="748575"/>
                </a:cubicBezTo>
                <a:cubicBezTo>
                  <a:pt x="4883896" y="750874"/>
                  <a:pt x="4860091" y="778025"/>
                  <a:pt x="4827869" y="793591"/>
                </a:cubicBezTo>
                <a:cubicBezTo>
                  <a:pt x="4788822" y="784336"/>
                  <a:pt x="4776708" y="828597"/>
                  <a:pt x="4742246" y="845064"/>
                </a:cubicBezTo>
                <a:cubicBezTo>
                  <a:pt x="4716705" y="852357"/>
                  <a:pt x="4699637" y="828405"/>
                  <a:pt x="4674623" y="837344"/>
                </a:cubicBezTo>
                <a:lnTo>
                  <a:pt x="4592157" y="898701"/>
                </a:lnTo>
                <a:cubicBezTo>
                  <a:pt x="4546849" y="899497"/>
                  <a:pt x="4450878" y="911263"/>
                  <a:pt x="4395020" y="911632"/>
                </a:cubicBezTo>
                <a:lnTo>
                  <a:pt x="4295451" y="900692"/>
                </a:lnTo>
                <a:cubicBezTo>
                  <a:pt x="4251687" y="942266"/>
                  <a:pt x="4254388" y="896931"/>
                  <a:pt x="4183267" y="899692"/>
                </a:cubicBezTo>
                <a:cubicBezTo>
                  <a:pt x="4112146" y="902453"/>
                  <a:pt x="3947407" y="917547"/>
                  <a:pt x="3868727" y="917255"/>
                </a:cubicBezTo>
                <a:cubicBezTo>
                  <a:pt x="3795351" y="922341"/>
                  <a:pt x="3764364" y="926007"/>
                  <a:pt x="3743007" y="930206"/>
                </a:cubicBezTo>
                <a:lnTo>
                  <a:pt x="3740588" y="942450"/>
                </a:lnTo>
                <a:lnTo>
                  <a:pt x="3700101" y="956776"/>
                </a:lnTo>
                <a:cubicBezTo>
                  <a:pt x="3670274" y="930427"/>
                  <a:pt x="3627640" y="988390"/>
                  <a:pt x="3590677" y="953115"/>
                </a:cubicBezTo>
                <a:cubicBezTo>
                  <a:pt x="3577003" y="944340"/>
                  <a:pt x="3534187" y="942867"/>
                  <a:pt x="3525795" y="958232"/>
                </a:cubicBezTo>
                <a:cubicBezTo>
                  <a:pt x="3516807" y="961149"/>
                  <a:pt x="3506501" y="954937"/>
                  <a:pt x="3502065" y="971655"/>
                </a:cubicBezTo>
                <a:cubicBezTo>
                  <a:pt x="3494877" y="991667"/>
                  <a:pt x="3464319" y="958352"/>
                  <a:pt x="3468311" y="982682"/>
                </a:cubicBezTo>
                <a:cubicBezTo>
                  <a:pt x="3439050" y="986351"/>
                  <a:pt x="3360097" y="990593"/>
                  <a:pt x="3326498" y="993668"/>
                </a:cubicBezTo>
                <a:cubicBezTo>
                  <a:pt x="3307804" y="967786"/>
                  <a:pt x="3301737" y="1036045"/>
                  <a:pt x="3266719" y="1001132"/>
                </a:cubicBezTo>
                <a:cubicBezTo>
                  <a:pt x="3265536" y="1004442"/>
                  <a:pt x="3281415" y="1008374"/>
                  <a:pt x="3262161" y="1010197"/>
                </a:cubicBezTo>
                <a:cubicBezTo>
                  <a:pt x="3242906" y="1012019"/>
                  <a:pt x="3163242" y="1026954"/>
                  <a:pt x="3151194" y="1012065"/>
                </a:cubicBezTo>
                <a:cubicBezTo>
                  <a:pt x="3106165" y="1004049"/>
                  <a:pt x="3114260" y="1013405"/>
                  <a:pt x="3071459" y="1006999"/>
                </a:cubicBezTo>
                <a:cubicBezTo>
                  <a:pt x="3065832" y="1025980"/>
                  <a:pt x="2978359" y="982084"/>
                  <a:pt x="2964197" y="973220"/>
                </a:cubicBezTo>
                <a:cubicBezTo>
                  <a:pt x="2939403" y="972011"/>
                  <a:pt x="2944404" y="1019497"/>
                  <a:pt x="2917598" y="991261"/>
                </a:cubicBezTo>
                <a:cubicBezTo>
                  <a:pt x="2888845" y="999227"/>
                  <a:pt x="2823159" y="1011452"/>
                  <a:pt x="2791675" y="1021023"/>
                </a:cubicBezTo>
                <a:cubicBezTo>
                  <a:pt x="2765430" y="1007170"/>
                  <a:pt x="2762312" y="1034141"/>
                  <a:pt x="2728690" y="1048683"/>
                </a:cubicBezTo>
                <a:cubicBezTo>
                  <a:pt x="2713226" y="1034223"/>
                  <a:pt x="2702121" y="1041949"/>
                  <a:pt x="2691768" y="1056796"/>
                </a:cubicBezTo>
                <a:cubicBezTo>
                  <a:pt x="2652268" y="1069463"/>
                  <a:pt x="2548870" y="1081801"/>
                  <a:pt x="2491871" y="1096695"/>
                </a:cubicBezTo>
                <a:cubicBezTo>
                  <a:pt x="2433233" y="1115660"/>
                  <a:pt x="2402455" y="1137920"/>
                  <a:pt x="2349778" y="1146160"/>
                </a:cubicBezTo>
                <a:cubicBezTo>
                  <a:pt x="2299466" y="1174224"/>
                  <a:pt x="2212816" y="1164043"/>
                  <a:pt x="2175625" y="1174124"/>
                </a:cubicBezTo>
                <a:cubicBezTo>
                  <a:pt x="2141905" y="1168663"/>
                  <a:pt x="2071085" y="1170283"/>
                  <a:pt x="2037411" y="1168494"/>
                </a:cubicBezTo>
                <a:cubicBezTo>
                  <a:pt x="2020095" y="1221320"/>
                  <a:pt x="1996234" y="1160088"/>
                  <a:pt x="1973582" y="1163390"/>
                </a:cubicBezTo>
                <a:lnTo>
                  <a:pt x="1723017" y="1160371"/>
                </a:lnTo>
                <a:cubicBezTo>
                  <a:pt x="1711603" y="1126676"/>
                  <a:pt x="1682011" y="1185150"/>
                  <a:pt x="1678061" y="1147636"/>
                </a:cubicBezTo>
                <a:cubicBezTo>
                  <a:pt x="1665221" y="1173937"/>
                  <a:pt x="1634143" y="1137965"/>
                  <a:pt x="1609244" y="1142559"/>
                </a:cubicBezTo>
                <a:cubicBezTo>
                  <a:pt x="1602767" y="1126306"/>
                  <a:pt x="1597099" y="1127936"/>
                  <a:pt x="1588073" y="1138412"/>
                </a:cubicBezTo>
                <a:cubicBezTo>
                  <a:pt x="1508763" y="1158167"/>
                  <a:pt x="1412632" y="1092292"/>
                  <a:pt x="1377751" y="1108189"/>
                </a:cubicBezTo>
                <a:cubicBezTo>
                  <a:pt x="1359039" y="1112684"/>
                  <a:pt x="1316798" y="1124092"/>
                  <a:pt x="1269190" y="1117852"/>
                </a:cubicBezTo>
                <a:cubicBezTo>
                  <a:pt x="1244635" y="1081573"/>
                  <a:pt x="1115372" y="1098514"/>
                  <a:pt x="1092740" y="1099724"/>
                </a:cubicBezTo>
                <a:cubicBezTo>
                  <a:pt x="1043570" y="1103973"/>
                  <a:pt x="1042994" y="1144806"/>
                  <a:pt x="974176" y="1143343"/>
                </a:cubicBezTo>
                <a:cubicBezTo>
                  <a:pt x="949931" y="1089663"/>
                  <a:pt x="786126" y="1134305"/>
                  <a:pt x="748758" y="1132518"/>
                </a:cubicBezTo>
                <a:cubicBezTo>
                  <a:pt x="664227" y="1131739"/>
                  <a:pt x="552459" y="1130267"/>
                  <a:pt x="466991" y="1138669"/>
                </a:cubicBezTo>
                <a:cubicBezTo>
                  <a:pt x="432928" y="1151669"/>
                  <a:pt x="369882" y="1170698"/>
                  <a:pt x="335907" y="1182335"/>
                </a:cubicBezTo>
                <a:cubicBezTo>
                  <a:pt x="321782" y="1197573"/>
                  <a:pt x="262481" y="1180784"/>
                  <a:pt x="263136" y="1208491"/>
                </a:cubicBezTo>
                <a:cubicBezTo>
                  <a:pt x="228423" y="1169675"/>
                  <a:pt x="218751" y="1236852"/>
                  <a:pt x="162795" y="1245356"/>
                </a:cubicBezTo>
                <a:cubicBezTo>
                  <a:pt x="133519" y="1247933"/>
                  <a:pt x="83993" y="1244460"/>
                  <a:pt x="35177" y="1241336"/>
                </a:cubicBezTo>
                <a:lnTo>
                  <a:pt x="0" y="1239517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F669F220-DD76-466C-87A6-5024673C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0765" y="41718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graph on a blue background&#10;&#10;AI-generated content may be incorrect.">
            <a:extLst>
              <a:ext uri="{FF2B5EF4-FFF2-40B4-BE49-F238E27FC236}">
                <a16:creationId xmlns:a16="http://schemas.microsoft.com/office/drawing/2014/main" id="{B5EA0EA7-B790-F7CA-B34A-B3331A56E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7" y="1893603"/>
            <a:ext cx="5325328" cy="30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67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0DFD98-183C-E607-968E-5ECC1793F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75FA8-B5CC-13B8-95FD-32E55166B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760499" cy="2795160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C80E6-0D14-76B7-A45D-E9AB724BE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994" y="4121253"/>
            <a:ext cx="3473327" cy="113684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 dirty="0"/>
              <a:t>Summary:</a:t>
            </a:r>
            <a:r>
              <a:rPr lang="en-US" sz="1600" dirty="0"/>
              <a:t> We made a complete test system that connects </a:t>
            </a:r>
            <a:r>
              <a:rPr lang="en-US" sz="1600" b="1" dirty="0"/>
              <a:t>NDVI</a:t>
            </a:r>
            <a:r>
              <a:rPr lang="en-US" sz="1600" dirty="0"/>
              <a:t>, </a:t>
            </a:r>
            <a:r>
              <a:rPr lang="en-US" sz="1600" b="1" dirty="0"/>
              <a:t>Fast MQTT talking</a:t>
            </a:r>
            <a:r>
              <a:rPr lang="en-US" sz="1600" dirty="0"/>
              <a:t>, and </a:t>
            </a:r>
            <a:r>
              <a:rPr lang="en-US" sz="1600" b="1" dirty="0"/>
              <a:t>Correct Flying</a:t>
            </a:r>
            <a:r>
              <a:rPr lang="en-US" sz="1600" dirty="0"/>
              <a:t>. </a:t>
            </a:r>
            <a:endParaRPr lang="ar-SA" sz="1600" dirty="0"/>
          </a:p>
          <a:p>
            <a:pPr>
              <a:lnSpc>
                <a:spcPct val="90000"/>
              </a:lnSpc>
            </a:pPr>
            <a:r>
              <a:rPr lang="en-US" sz="1600" b="1" dirty="0"/>
              <a:t>Main Success:</a:t>
            </a:r>
            <a:r>
              <a:rPr lang="en-US" sz="1600" dirty="0"/>
              <a:t> The fast talking time of </a:t>
            </a:r>
            <a:r>
              <a:rPr lang="en-US" sz="1600" b="1" dirty="0"/>
              <a:t>61.3317 </a:t>
            </a:r>
            <a:r>
              <a:rPr lang="en-US" sz="1600" b="1" dirty="0" err="1"/>
              <a:t>ms</a:t>
            </a:r>
            <a:r>
              <a:rPr lang="en-US" sz="1600" dirty="0"/>
              <a:t> proves that this drone teamwork is a great idea.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D54289-59DF-CCE3-DED3-EC82D8CA1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316" y="615950"/>
            <a:ext cx="5670549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87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9D98B1-29BA-064A-E46A-36DEE36C6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2E4597BB-99C4-1AA3-04BF-C78DAE29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33"/>
          <a:stretch>
            <a:fillRect/>
          </a:stretch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F3677B-A97D-4CAD-A971-B22755F56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2000" cy="4516342"/>
          </a:xfrm>
          <a:prstGeom prst="rect">
            <a:avLst/>
          </a:prstGeom>
          <a:gradFill>
            <a:gsLst>
              <a:gs pos="47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4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55978-C691-07AF-8941-59B2E6F76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5253" y="2774910"/>
            <a:ext cx="6141493" cy="1308179"/>
          </a:xfrm>
        </p:spPr>
        <p:txBody>
          <a:bodyPr>
            <a:normAutofit fontScale="92500" lnSpcReduction="10000"/>
          </a:bodyPr>
          <a:lstStyle/>
          <a:p>
            <a:pPr algn="l"/>
            <a:endParaRPr lang="ar-SA" sz="4000" dirty="0">
              <a:solidFill>
                <a:srgbClr val="FFFFFF"/>
              </a:solidFill>
            </a:endParaRPr>
          </a:p>
          <a:p>
            <a:r>
              <a:rPr lang="en-US" sz="4000" dirty="0">
                <a:solidFill>
                  <a:srgbClr val="FFFFFF"/>
                </a:solidFill>
              </a:rPr>
              <a:t>ANY QUESTION ?</a:t>
            </a:r>
          </a:p>
        </p:txBody>
      </p:sp>
    </p:spTree>
    <p:extLst>
      <p:ext uri="{BB962C8B-B14F-4D97-AF65-F5344CB8AC3E}">
        <p14:creationId xmlns:p14="http://schemas.microsoft.com/office/powerpoint/2010/main" val="834719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A1D343-002E-B9B8-0B4B-B472CDE02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B127A9A-54DE-411D-BF20-D8676716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6D8A9915-5F98-4E73-9785-7DF064550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20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3013A-B5D7-72BE-F71B-F07F0C70F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914" y="858535"/>
            <a:ext cx="4889051" cy="2935357"/>
          </a:xfrm>
        </p:spPr>
        <p:txBody>
          <a:bodyPr>
            <a:normAutofit/>
          </a:bodyPr>
          <a:lstStyle/>
          <a:p>
            <a:r>
              <a:rPr lang="en-US" dirty="0"/>
              <a:t>The Problem: We Need Smart Farming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8762F-CCD2-3256-6355-25D6C852E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357" y="4082126"/>
            <a:ext cx="3923270" cy="111815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The Problem:</a:t>
            </a:r>
            <a:r>
              <a:rPr lang="en-US" dirty="0"/>
              <a:t> Old farming wastes water and money. It is hard to find small sicknesses in big fields. We need </a:t>
            </a:r>
            <a:r>
              <a:rPr lang="en-US" b="1" dirty="0"/>
              <a:t>Smart Farming</a:t>
            </a:r>
            <a:r>
              <a:rPr lang="en-US" dirty="0"/>
              <a:t> which uses good technology.</a:t>
            </a:r>
          </a:p>
        </p:txBody>
      </p:sp>
      <p:pic>
        <p:nvPicPr>
          <p:cNvPr id="1026" name="Picture 2" descr="صورة a large agricultural field">
            <a:extLst>
              <a:ext uri="{FF2B5EF4-FFF2-40B4-BE49-F238E27FC236}">
                <a16:creationId xmlns:a16="http://schemas.microsoft.com/office/drawing/2014/main" id="{99971D46-25C7-4A2B-4999-CDE4FD0D5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r="3751" b="-2"/>
          <a:stretch>
            <a:fillRect/>
          </a:stretch>
        </p:blipFill>
        <p:spPr bwMode="auto">
          <a:xfrm>
            <a:off x="6796401" y="10"/>
            <a:ext cx="5395599" cy="3428991"/>
          </a:xfrm>
          <a:custGeom>
            <a:avLst/>
            <a:gdLst/>
            <a:ahLst/>
            <a:cxnLst/>
            <a:rect l="l" t="t" r="r" b="b"/>
            <a:pathLst>
              <a:path w="5395599" h="3429001">
                <a:moveTo>
                  <a:pt x="72963" y="0"/>
                </a:moveTo>
                <a:lnTo>
                  <a:pt x="5395599" y="0"/>
                </a:lnTo>
                <a:lnTo>
                  <a:pt x="5395599" y="3429001"/>
                </a:lnTo>
                <a:lnTo>
                  <a:pt x="256669" y="3429001"/>
                </a:lnTo>
                <a:lnTo>
                  <a:pt x="256477" y="3428211"/>
                </a:lnTo>
                <a:cubicBezTo>
                  <a:pt x="254725" y="3426377"/>
                  <a:pt x="251186" y="3424046"/>
                  <a:pt x="244603" y="3420520"/>
                </a:cubicBezTo>
                <a:cubicBezTo>
                  <a:pt x="243813" y="3379165"/>
                  <a:pt x="193520" y="3324511"/>
                  <a:pt x="204327" y="3284165"/>
                </a:cubicBezTo>
                <a:cubicBezTo>
                  <a:pt x="194574" y="3253336"/>
                  <a:pt x="190523" y="3260142"/>
                  <a:pt x="186088" y="3235544"/>
                </a:cubicBezTo>
                <a:cubicBezTo>
                  <a:pt x="177204" y="3195982"/>
                  <a:pt x="171586" y="3088699"/>
                  <a:pt x="169747" y="3057384"/>
                </a:cubicBezTo>
                <a:cubicBezTo>
                  <a:pt x="172244" y="3054365"/>
                  <a:pt x="173937" y="3051091"/>
                  <a:pt x="175054" y="3047652"/>
                </a:cubicBezTo>
                <a:lnTo>
                  <a:pt x="176808" y="3037529"/>
                </a:lnTo>
                <a:lnTo>
                  <a:pt x="175755" y="3036541"/>
                </a:lnTo>
                <a:cubicBezTo>
                  <a:pt x="173051" y="3031669"/>
                  <a:pt x="172963" y="3028266"/>
                  <a:pt x="174031" y="3025524"/>
                </a:cubicBezTo>
                <a:lnTo>
                  <a:pt x="176185" y="3022606"/>
                </a:lnTo>
                <a:cubicBezTo>
                  <a:pt x="176055" y="3020033"/>
                  <a:pt x="175924" y="3017460"/>
                  <a:pt x="175794" y="3014887"/>
                </a:cubicBezTo>
                <a:lnTo>
                  <a:pt x="177164" y="2999257"/>
                </a:lnTo>
                <a:lnTo>
                  <a:pt x="175416" y="2996732"/>
                </a:lnTo>
                <a:cubicBezTo>
                  <a:pt x="175064" y="2989081"/>
                  <a:pt x="174711" y="2981431"/>
                  <a:pt x="174360" y="2973780"/>
                </a:cubicBezTo>
                <a:lnTo>
                  <a:pt x="173394" y="2973655"/>
                </a:lnTo>
                <a:cubicBezTo>
                  <a:pt x="171202" y="2972846"/>
                  <a:pt x="169541" y="2971263"/>
                  <a:pt x="168939" y="2968014"/>
                </a:cubicBezTo>
                <a:cubicBezTo>
                  <a:pt x="155920" y="2975784"/>
                  <a:pt x="163222" y="2967071"/>
                  <a:pt x="162593" y="2956801"/>
                </a:cubicBezTo>
                <a:cubicBezTo>
                  <a:pt x="142236" y="2966578"/>
                  <a:pt x="148874" y="2935726"/>
                  <a:pt x="136190" y="2933298"/>
                </a:cubicBezTo>
                <a:cubicBezTo>
                  <a:pt x="136188" y="2925534"/>
                  <a:pt x="135815" y="2917501"/>
                  <a:pt x="134984" y="2909390"/>
                </a:cubicBezTo>
                <a:lnTo>
                  <a:pt x="134221" y="2904671"/>
                </a:lnTo>
                <a:lnTo>
                  <a:pt x="133991" y="2904615"/>
                </a:lnTo>
                <a:cubicBezTo>
                  <a:pt x="133368" y="2903671"/>
                  <a:pt x="132944" y="2902150"/>
                  <a:pt x="132759" y="2899714"/>
                </a:cubicBezTo>
                <a:cubicBezTo>
                  <a:pt x="132783" y="2898499"/>
                  <a:pt x="132807" y="2897282"/>
                  <a:pt x="132830" y="2896066"/>
                </a:cubicBezTo>
                <a:lnTo>
                  <a:pt x="131350" y="2886912"/>
                </a:lnTo>
                <a:lnTo>
                  <a:pt x="129415" y="2884014"/>
                </a:lnTo>
                <a:lnTo>
                  <a:pt x="126590" y="2883229"/>
                </a:lnTo>
                <a:cubicBezTo>
                  <a:pt x="126642" y="2882933"/>
                  <a:pt x="126695" y="2882639"/>
                  <a:pt x="126747" y="2882343"/>
                </a:cubicBezTo>
                <a:cubicBezTo>
                  <a:pt x="130282" y="2875325"/>
                  <a:pt x="136614" y="2872524"/>
                  <a:pt x="116721" y="2866529"/>
                </a:cubicBezTo>
                <a:cubicBezTo>
                  <a:pt x="121715" y="2850828"/>
                  <a:pt x="109951" y="2849285"/>
                  <a:pt x="102407" y="2829536"/>
                </a:cubicBezTo>
                <a:cubicBezTo>
                  <a:pt x="108068" y="2820214"/>
                  <a:pt x="104313" y="2813723"/>
                  <a:pt x="97513" y="2807759"/>
                </a:cubicBezTo>
                <a:cubicBezTo>
                  <a:pt x="97366" y="2787664"/>
                  <a:pt x="86314" y="2770658"/>
                  <a:pt x="80493" y="2748755"/>
                </a:cubicBezTo>
                <a:cubicBezTo>
                  <a:pt x="85565" y="2723695"/>
                  <a:pt x="66811" y="2713438"/>
                  <a:pt x="60663" y="2690022"/>
                </a:cubicBezTo>
                <a:cubicBezTo>
                  <a:pt x="73066" y="2667595"/>
                  <a:pt x="43769" y="2674802"/>
                  <a:pt x="35350" y="2663439"/>
                </a:cubicBezTo>
                <a:lnTo>
                  <a:pt x="34178" y="2660083"/>
                </a:lnTo>
                <a:cubicBezTo>
                  <a:pt x="34439" y="2657010"/>
                  <a:pt x="34700" y="2653937"/>
                  <a:pt x="34961" y="2650864"/>
                </a:cubicBezTo>
                <a:lnTo>
                  <a:pt x="35913" y="2647388"/>
                </a:lnTo>
                <a:cubicBezTo>
                  <a:pt x="36323" y="2644997"/>
                  <a:pt x="36282" y="2643412"/>
                  <a:pt x="35906" y="2642321"/>
                </a:cubicBezTo>
                <a:lnTo>
                  <a:pt x="35697" y="2642199"/>
                </a:lnTo>
                <a:cubicBezTo>
                  <a:pt x="35831" y="2640614"/>
                  <a:pt x="35966" y="2639031"/>
                  <a:pt x="36101" y="2637446"/>
                </a:cubicBezTo>
                <a:cubicBezTo>
                  <a:pt x="37260" y="2629421"/>
                  <a:pt x="38842" y="2621608"/>
                  <a:pt x="40718" y="2614161"/>
                </a:cubicBezTo>
                <a:cubicBezTo>
                  <a:pt x="29032" y="2608058"/>
                  <a:pt x="42921" y="2580448"/>
                  <a:pt x="20855" y="2583767"/>
                </a:cubicBezTo>
                <a:cubicBezTo>
                  <a:pt x="22732" y="2573730"/>
                  <a:pt x="31907" y="2567549"/>
                  <a:pt x="17429" y="2571126"/>
                </a:cubicBezTo>
                <a:lnTo>
                  <a:pt x="16691" y="2569441"/>
                </a:lnTo>
                <a:lnTo>
                  <a:pt x="19977" y="2563632"/>
                </a:lnTo>
                <a:cubicBezTo>
                  <a:pt x="21370" y="2557453"/>
                  <a:pt x="22736" y="2551799"/>
                  <a:pt x="25721" y="2556344"/>
                </a:cubicBezTo>
                <a:cubicBezTo>
                  <a:pt x="32713" y="2548895"/>
                  <a:pt x="23526" y="2540807"/>
                  <a:pt x="29740" y="2533157"/>
                </a:cubicBezTo>
                <a:cubicBezTo>
                  <a:pt x="32155" y="2522927"/>
                  <a:pt x="22112" y="2536851"/>
                  <a:pt x="22984" y="2524899"/>
                </a:cubicBezTo>
                <a:cubicBezTo>
                  <a:pt x="22853" y="2523879"/>
                  <a:pt x="22721" y="2522860"/>
                  <a:pt x="22591" y="2521840"/>
                </a:cubicBezTo>
                <a:lnTo>
                  <a:pt x="23626" y="2516618"/>
                </a:lnTo>
                <a:lnTo>
                  <a:pt x="26416" y="2514462"/>
                </a:lnTo>
                <a:cubicBezTo>
                  <a:pt x="28113" y="2512148"/>
                  <a:pt x="28851" y="2508859"/>
                  <a:pt x="27412" y="2503381"/>
                </a:cubicBezTo>
                <a:lnTo>
                  <a:pt x="26912" y="2502571"/>
                </a:lnTo>
                <a:lnTo>
                  <a:pt x="29779" y="2501027"/>
                </a:lnTo>
                <a:lnTo>
                  <a:pt x="31105" y="2492600"/>
                </a:lnTo>
                <a:lnTo>
                  <a:pt x="38272" y="2485183"/>
                </a:lnTo>
                <a:lnTo>
                  <a:pt x="36838" y="2480669"/>
                </a:lnTo>
                <a:lnTo>
                  <a:pt x="33929" y="2480825"/>
                </a:lnTo>
                <a:lnTo>
                  <a:pt x="40930" y="2465130"/>
                </a:lnTo>
                <a:cubicBezTo>
                  <a:pt x="38183" y="2455259"/>
                  <a:pt x="40884" y="2449073"/>
                  <a:pt x="45376" y="2443685"/>
                </a:cubicBezTo>
                <a:cubicBezTo>
                  <a:pt x="46859" y="2423506"/>
                  <a:pt x="54665" y="2407402"/>
                  <a:pt x="59676" y="2385914"/>
                </a:cubicBezTo>
                <a:cubicBezTo>
                  <a:pt x="58375" y="2360280"/>
                  <a:pt x="70331" y="2351643"/>
                  <a:pt x="75643" y="2328662"/>
                </a:cubicBezTo>
                <a:cubicBezTo>
                  <a:pt x="68923" y="2301647"/>
                  <a:pt x="92173" y="2318371"/>
                  <a:pt x="94380" y="2298217"/>
                </a:cubicBezTo>
                <a:cubicBezTo>
                  <a:pt x="89894" y="2262517"/>
                  <a:pt x="102355" y="2301922"/>
                  <a:pt x="106504" y="2250782"/>
                </a:cubicBezTo>
                <a:cubicBezTo>
                  <a:pt x="105375" y="2247398"/>
                  <a:pt x="107866" y="2241930"/>
                  <a:pt x="109892" y="2243352"/>
                </a:cubicBezTo>
                <a:cubicBezTo>
                  <a:pt x="109711" y="2239945"/>
                  <a:pt x="106781" y="2230878"/>
                  <a:pt x="110290" y="2231409"/>
                </a:cubicBezTo>
                <a:cubicBezTo>
                  <a:pt x="113089" y="2215680"/>
                  <a:pt x="113491" y="2199138"/>
                  <a:pt x="111457" y="2183375"/>
                </a:cubicBezTo>
                <a:cubicBezTo>
                  <a:pt x="121905" y="2154998"/>
                  <a:pt x="103565" y="2165592"/>
                  <a:pt x="108536" y="2144085"/>
                </a:cubicBezTo>
                <a:cubicBezTo>
                  <a:pt x="117898" y="2128897"/>
                  <a:pt x="113450" y="2120189"/>
                  <a:pt x="120996" y="2101383"/>
                </a:cubicBezTo>
                <a:cubicBezTo>
                  <a:pt x="113567" y="2092860"/>
                  <a:pt x="119580" y="2086506"/>
                  <a:pt x="122262" y="2079956"/>
                </a:cubicBezTo>
                <a:lnTo>
                  <a:pt x="122705" y="2076836"/>
                </a:lnTo>
                <a:lnTo>
                  <a:pt x="120431" y="2062205"/>
                </a:lnTo>
                <a:cubicBezTo>
                  <a:pt x="124896" y="2059982"/>
                  <a:pt x="118406" y="2051541"/>
                  <a:pt x="117092" y="2047621"/>
                </a:cubicBezTo>
                <a:cubicBezTo>
                  <a:pt x="120027" y="2047669"/>
                  <a:pt x="121324" y="2039112"/>
                  <a:pt x="118859" y="2035989"/>
                </a:cubicBezTo>
                <a:cubicBezTo>
                  <a:pt x="107554" y="1971545"/>
                  <a:pt x="135428" y="2008454"/>
                  <a:pt x="118500" y="1969476"/>
                </a:cubicBezTo>
                <a:cubicBezTo>
                  <a:pt x="114745" y="1943615"/>
                  <a:pt x="148559" y="1944656"/>
                  <a:pt x="131680" y="1917869"/>
                </a:cubicBezTo>
                <a:cubicBezTo>
                  <a:pt x="130819" y="1886102"/>
                  <a:pt x="142687" y="1866056"/>
                  <a:pt x="132882" y="1836507"/>
                </a:cubicBezTo>
                <a:cubicBezTo>
                  <a:pt x="132131" y="1806766"/>
                  <a:pt x="136526" y="1781182"/>
                  <a:pt x="131877" y="1755879"/>
                </a:cubicBezTo>
                <a:cubicBezTo>
                  <a:pt x="135648" y="1745788"/>
                  <a:pt x="136972" y="1736202"/>
                  <a:pt x="130448" y="1726651"/>
                </a:cubicBezTo>
                <a:cubicBezTo>
                  <a:pt x="131521" y="1698957"/>
                  <a:pt x="140123" y="1692528"/>
                  <a:pt x="132596" y="1674709"/>
                </a:cubicBezTo>
                <a:cubicBezTo>
                  <a:pt x="137178" y="1669668"/>
                  <a:pt x="139622" y="1666183"/>
                  <a:pt x="140684" y="1663502"/>
                </a:cubicBezTo>
                <a:cubicBezTo>
                  <a:pt x="143868" y="1655460"/>
                  <a:pt x="134606" y="1654644"/>
                  <a:pt x="133266" y="1640672"/>
                </a:cubicBezTo>
                <a:cubicBezTo>
                  <a:pt x="130503" y="1625689"/>
                  <a:pt x="122671" y="1650492"/>
                  <a:pt x="122351" y="1636309"/>
                </a:cubicBezTo>
                <a:cubicBezTo>
                  <a:pt x="127504" y="1622116"/>
                  <a:pt x="113671" y="1619938"/>
                  <a:pt x="119842" y="1605349"/>
                </a:cubicBezTo>
                <a:cubicBezTo>
                  <a:pt x="130060" y="1611345"/>
                  <a:pt x="119283" y="1573894"/>
                  <a:pt x="128418" y="1574712"/>
                </a:cubicBezTo>
                <a:cubicBezTo>
                  <a:pt x="116056" y="1558635"/>
                  <a:pt x="132372" y="1555273"/>
                  <a:pt x="129203" y="1536647"/>
                </a:cubicBezTo>
                <a:cubicBezTo>
                  <a:pt x="124681" y="1527242"/>
                  <a:pt x="124122" y="1521025"/>
                  <a:pt x="129792" y="1513896"/>
                </a:cubicBezTo>
                <a:cubicBezTo>
                  <a:pt x="107681" y="1470305"/>
                  <a:pt x="129817" y="1490329"/>
                  <a:pt x="122312" y="1452296"/>
                </a:cubicBezTo>
                <a:cubicBezTo>
                  <a:pt x="114097" y="1419160"/>
                  <a:pt x="109473" y="1382582"/>
                  <a:pt x="87787" y="1347657"/>
                </a:cubicBezTo>
                <a:cubicBezTo>
                  <a:pt x="81503" y="1340763"/>
                  <a:pt x="79662" y="1326684"/>
                  <a:pt x="83676" y="1316214"/>
                </a:cubicBezTo>
                <a:cubicBezTo>
                  <a:pt x="84367" y="1314411"/>
                  <a:pt x="85208" y="1312787"/>
                  <a:pt x="86175" y="1311390"/>
                </a:cubicBezTo>
                <a:cubicBezTo>
                  <a:pt x="70681" y="1290091"/>
                  <a:pt x="79090" y="1279232"/>
                  <a:pt x="68414" y="1268952"/>
                </a:cubicBezTo>
                <a:cubicBezTo>
                  <a:pt x="64882" y="1237645"/>
                  <a:pt x="76303" y="1214150"/>
                  <a:pt x="66960" y="1204622"/>
                </a:cubicBezTo>
                <a:cubicBezTo>
                  <a:pt x="68012" y="1188944"/>
                  <a:pt x="79810" y="1168727"/>
                  <a:pt x="69797" y="1155703"/>
                </a:cubicBezTo>
                <a:cubicBezTo>
                  <a:pt x="78315" y="1155066"/>
                  <a:pt x="63849" y="1136907"/>
                  <a:pt x="69688" y="1128440"/>
                </a:cubicBezTo>
                <a:cubicBezTo>
                  <a:pt x="74740" y="1122556"/>
                  <a:pt x="71529" y="1115674"/>
                  <a:pt x="71494" y="1108417"/>
                </a:cubicBezTo>
                <a:cubicBezTo>
                  <a:pt x="75656" y="1099737"/>
                  <a:pt x="70388" y="1067483"/>
                  <a:pt x="65950" y="1058433"/>
                </a:cubicBezTo>
                <a:cubicBezTo>
                  <a:pt x="50118" y="1035713"/>
                  <a:pt x="64594" y="994640"/>
                  <a:pt x="52521" y="975987"/>
                </a:cubicBezTo>
                <a:cubicBezTo>
                  <a:pt x="50914" y="969800"/>
                  <a:pt x="50418" y="963971"/>
                  <a:pt x="50615" y="958395"/>
                </a:cubicBezTo>
                <a:lnTo>
                  <a:pt x="52757" y="943118"/>
                </a:lnTo>
                <a:lnTo>
                  <a:pt x="56549" y="939439"/>
                </a:lnTo>
                <a:cubicBezTo>
                  <a:pt x="56401" y="936206"/>
                  <a:pt x="56255" y="932972"/>
                  <a:pt x="56107" y="929739"/>
                </a:cubicBezTo>
                <a:lnTo>
                  <a:pt x="56780" y="927127"/>
                </a:lnTo>
                <a:cubicBezTo>
                  <a:pt x="58082" y="922138"/>
                  <a:pt x="59244" y="917190"/>
                  <a:pt x="59846" y="912177"/>
                </a:cubicBezTo>
                <a:cubicBezTo>
                  <a:pt x="41559" y="915106"/>
                  <a:pt x="61959" y="870019"/>
                  <a:pt x="46764" y="881067"/>
                </a:cubicBezTo>
                <a:cubicBezTo>
                  <a:pt x="46894" y="854032"/>
                  <a:pt x="35518" y="846928"/>
                  <a:pt x="49935" y="817416"/>
                </a:cubicBezTo>
                <a:cubicBezTo>
                  <a:pt x="37190" y="772732"/>
                  <a:pt x="51975" y="740070"/>
                  <a:pt x="31206" y="702815"/>
                </a:cubicBezTo>
                <a:cubicBezTo>
                  <a:pt x="39530" y="708645"/>
                  <a:pt x="37598" y="685431"/>
                  <a:pt x="33943" y="672401"/>
                </a:cubicBezTo>
                <a:cubicBezTo>
                  <a:pt x="66681" y="693593"/>
                  <a:pt x="6096" y="618072"/>
                  <a:pt x="29392" y="612154"/>
                </a:cubicBezTo>
                <a:cubicBezTo>
                  <a:pt x="8255" y="607196"/>
                  <a:pt x="27963" y="545243"/>
                  <a:pt x="5970" y="516197"/>
                </a:cubicBezTo>
                <a:cubicBezTo>
                  <a:pt x="4766" y="496236"/>
                  <a:pt x="3235" y="464307"/>
                  <a:pt x="0" y="446558"/>
                </a:cubicBezTo>
                <a:lnTo>
                  <a:pt x="3892" y="402046"/>
                </a:lnTo>
                <a:cubicBezTo>
                  <a:pt x="8570" y="377878"/>
                  <a:pt x="6389" y="373884"/>
                  <a:pt x="12474" y="322733"/>
                </a:cubicBezTo>
                <a:cubicBezTo>
                  <a:pt x="12216" y="257376"/>
                  <a:pt x="25563" y="267420"/>
                  <a:pt x="21680" y="204587"/>
                </a:cubicBezTo>
                <a:cubicBezTo>
                  <a:pt x="27666" y="201120"/>
                  <a:pt x="29305" y="133016"/>
                  <a:pt x="33179" y="127724"/>
                </a:cubicBezTo>
                <a:lnTo>
                  <a:pt x="41973" y="110945"/>
                </a:lnTo>
                <a:lnTo>
                  <a:pt x="40746" y="108356"/>
                </a:lnTo>
                <a:cubicBezTo>
                  <a:pt x="38939" y="97517"/>
                  <a:pt x="40742" y="91347"/>
                  <a:pt x="44132" y="87265"/>
                </a:cubicBezTo>
                <a:lnTo>
                  <a:pt x="49473" y="83713"/>
                </a:lnTo>
                <a:lnTo>
                  <a:pt x="53238" y="69573"/>
                </a:lnTo>
                <a:lnTo>
                  <a:pt x="64534" y="42623"/>
                </a:lnTo>
                <a:lnTo>
                  <a:pt x="63008" y="367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9A7CD98C-FB67-A4C6-CFDE-1991063F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13" r="2" b="2"/>
          <a:stretch>
            <a:fillRect/>
          </a:stretch>
        </p:blipFill>
        <p:spPr>
          <a:xfrm>
            <a:off x="7047822" y="3428999"/>
            <a:ext cx="5144178" cy="3429001"/>
          </a:xfrm>
          <a:custGeom>
            <a:avLst/>
            <a:gdLst/>
            <a:ahLst/>
            <a:cxnLst/>
            <a:rect l="l" t="t" r="r" b="b"/>
            <a:pathLst>
              <a:path w="5144178" h="3429001">
                <a:moveTo>
                  <a:pt x="5248" y="0"/>
                </a:moveTo>
                <a:lnTo>
                  <a:pt x="5144178" y="0"/>
                </a:lnTo>
                <a:lnTo>
                  <a:pt x="5144178" y="3429001"/>
                </a:lnTo>
                <a:lnTo>
                  <a:pt x="429241" y="3429001"/>
                </a:lnTo>
                <a:cubicBezTo>
                  <a:pt x="428992" y="3419887"/>
                  <a:pt x="428744" y="3410773"/>
                  <a:pt x="428494" y="3401659"/>
                </a:cubicBezTo>
                <a:cubicBezTo>
                  <a:pt x="429406" y="3391510"/>
                  <a:pt x="431679" y="3383098"/>
                  <a:pt x="435734" y="3378121"/>
                </a:cubicBezTo>
                <a:cubicBezTo>
                  <a:pt x="436991" y="3361326"/>
                  <a:pt x="427053" y="3345262"/>
                  <a:pt x="445861" y="3331866"/>
                </a:cubicBezTo>
                <a:cubicBezTo>
                  <a:pt x="467915" y="3312526"/>
                  <a:pt x="420717" y="3269875"/>
                  <a:pt x="450667" y="3268767"/>
                </a:cubicBezTo>
                <a:cubicBezTo>
                  <a:pt x="418085" y="3238190"/>
                  <a:pt x="438274" y="3223695"/>
                  <a:pt x="444940" y="3187464"/>
                </a:cubicBezTo>
                <a:cubicBezTo>
                  <a:pt x="457718" y="3161471"/>
                  <a:pt x="427295" y="3075829"/>
                  <a:pt x="420880" y="3003224"/>
                </a:cubicBezTo>
                <a:cubicBezTo>
                  <a:pt x="410416" y="2961314"/>
                  <a:pt x="398246" y="2982449"/>
                  <a:pt x="397965" y="2932483"/>
                </a:cubicBezTo>
                <a:cubicBezTo>
                  <a:pt x="401612" y="2929293"/>
                  <a:pt x="384023" y="2884236"/>
                  <a:pt x="379552" y="2861410"/>
                </a:cubicBezTo>
                <a:cubicBezTo>
                  <a:pt x="375080" y="2838584"/>
                  <a:pt x="391830" y="2811754"/>
                  <a:pt x="371133" y="2795530"/>
                </a:cubicBezTo>
                <a:cubicBezTo>
                  <a:pt x="301844" y="2713757"/>
                  <a:pt x="345652" y="2657154"/>
                  <a:pt x="323187" y="2580110"/>
                </a:cubicBezTo>
                <a:cubicBezTo>
                  <a:pt x="306519" y="2502814"/>
                  <a:pt x="320305" y="2543491"/>
                  <a:pt x="312797" y="2504294"/>
                </a:cubicBezTo>
                <a:lnTo>
                  <a:pt x="315266" y="2447810"/>
                </a:lnTo>
                <a:lnTo>
                  <a:pt x="327943" y="2406477"/>
                </a:lnTo>
                <a:cubicBezTo>
                  <a:pt x="336752" y="2372041"/>
                  <a:pt x="329139" y="2360511"/>
                  <a:pt x="325453" y="2348977"/>
                </a:cubicBezTo>
                <a:cubicBezTo>
                  <a:pt x="325453" y="2348863"/>
                  <a:pt x="325452" y="2348749"/>
                  <a:pt x="325452" y="2348635"/>
                </a:cubicBezTo>
                <a:lnTo>
                  <a:pt x="332343" y="2338523"/>
                </a:lnTo>
                <a:cubicBezTo>
                  <a:pt x="338694" y="2329606"/>
                  <a:pt x="342749" y="2321075"/>
                  <a:pt x="335894" y="2309406"/>
                </a:cubicBezTo>
                <a:lnTo>
                  <a:pt x="335338" y="2308744"/>
                </a:lnTo>
                <a:lnTo>
                  <a:pt x="346504" y="2291451"/>
                </a:lnTo>
                <a:cubicBezTo>
                  <a:pt x="334713" y="2273286"/>
                  <a:pt x="336169" y="2261530"/>
                  <a:pt x="346212" y="2246479"/>
                </a:cubicBezTo>
                <a:cubicBezTo>
                  <a:pt x="348097" y="2237953"/>
                  <a:pt x="347346" y="2230388"/>
                  <a:pt x="345583" y="2223491"/>
                </a:cubicBezTo>
                <a:lnTo>
                  <a:pt x="343060" y="2216357"/>
                </a:lnTo>
                <a:lnTo>
                  <a:pt x="353168" y="2174541"/>
                </a:lnTo>
                <a:cubicBezTo>
                  <a:pt x="352741" y="2164594"/>
                  <a:pt x="352315" y="2154646"/>
                  <a:pt x="351888" y="2144699"/>
                </a:cubicBezTo>
                <a:lnTo>
                  <a:pt x="342493" y="2149725"/>
                </a:lnTo>
                <a:lnTo>
                  <a:pt x="338392" y="2151536"/>
                </a:lnTo>
                <a:lnTo>
                  <a:pt x="337982" y="2151019"/>
                </a:lnTo>
                <a:lnTo>
                  <a:pt x="338449" y="2149486"/>
                </a:lnTo>
                <a:lnTo>
                  <a:pt x="338600" y="2134712"/>
                </a:lnTo>
                <a:cubicBezTo>
                  <a:pt x="338425" y="2120490"/>
                  <a:pt x="336235" y="2078941"/>
                  <a:pt x="337398" y="2064154"/>
                </a:cubicBezTo>
                <a:lnTo>
                  <a:pt x="345585" y="2045992"/>
                </a:lnTo>
                <a:cubicBezTo>
                  <a:pt x="350276" y="2032063"/>
                  <a:pt x="344152" y="2014047"/>
                  <a:pt x="346822" y="2001765"/>
                </a:cubicBezTo>
                <a:lnTo>
                  <a:pt x="342883" y="1961707"/>
                </a:lnTo>
                <a:lnTo>
                  <a:pt x="347470" y="1900236"/>
                </a:lnTo>
                <a:cubicBezTo>
                  <a:pt x="364289" y="1870214"/>
                  <a:pt x="369986" y="1840554"/>
                  <a:pt x="379121" y="1812831"/>
                </a:cubicBezTo>
                <a:cubicBezTo>
                  <a:pt x="389911" y="1770577"/>
                  <a:pt x="354039" y="1794440"/>
                  <a:pt x="388831" y="1744809"/>
                </a:cubicBezTo>
                <a:cubicBezTo>
                  <a:pt x="379105" y="1737519"/>
                  <a:pt x="379758" y="1730671"/>
                  <a:pt x="386854" y="1719984"/>
                </a:cubicBezTo>
                <a:cubicBezTo>
                  <a:pt x="383430" y="1703465"/>
                  <a:pt x="370916" y="1663756"/>
                  <a:pt x="368290" y="1645695"/>
                </a:cubicBezTo>
                <a:cubicBezTo>
                  <a:pt x="357400" y="1630293"/>
                  <a:pt x="380274" y="1626679"/>
                  <a:pt x="371094" y="1611618"/>
                </a:cubicBezTo>
                <a:cubicBezTo>
                  <a:pt x="371002" y="1596082"/>
                  <a:pt x="385095" y="1622507"/>
                  <a:pt x="389023" y="1605878"/>
                </a:cubicBezTo>
                <a:cubicBezTo>
                  <a:pt x="390632" y="1590479"/>
                  <a:pt x="405974" y="1588764"/>
                  <a:pt x="400334" y="1580252"/>
                </a:cubicBezTo>
                <a:cubicBezTo>
                  <a:pt x="398453" y="1577416"/>
                  <a:pt x="394242" y="1573824"/>
                  <a:pt x="386415" y="1568719"/>
                </a:cubicBezTo>
                <a:cubicBezTo>
                  <a:pt x="398127" y="1548565"/>
                  <a:pt x="383562" y="1542300"/>
                  <a:pt x="380563" y="1512113"/>
                </a:cubicBezTo>
                <a:cubicBezTo>
                  <a:pt x="390974" y="1501090"/>
                  <a:pt x="388354" y="1490725"/>
                  <a:pt x="381649" y="1480027"/>
                </a:cubicBezTo>
                <a:cubicBezTo>
                  <a:pt x="388255" y="1451946"/>
                  <a:pt x="379830" y="1424362"/>
                  <a:pt x="379771" y="1391776"/>
                </a:cubicBezTo>
                <a:cubicBezTo>
                  <a:pt x="394749" y="1358592"/>
                  <a:pt x="374165" y="1337728"/>
                  <a:pt x="374196" y="1302917"/>
                </a:cubicBezTo>
                <a:cubicBezTo>
                  <a:pt x="368854" y="1266771"/>
                  <a:pt x="352704" y="1198328"/>
                  <a:pt x="347716" y="1174898"/>
                </a:cubicBezTo>
                <a:cubicBezTo>
                  <a:pt x="351670" y="1171265"/>
                  <a:pt x="349141" y="1162023"/>
                  <a:pt x="344270" y="1162336"/>
                </a:cubicBezTo>
                <a:cubicBezTo>
                  <a:pt x="346277" y="1157934"/>
                  <a:pt x="356682" y="1148125"/>
                  <a:pt x="349170" y="1146091"/>
                </a:cubicBezTo>
                <a:lnTo>
                  <a:pt x="352303" y="1129892"/>
                </a:lnTo>
                <a:lnTo>
                  <a:pt x="351430" y="1126519"/>
                </a:lnTo>
                <a:cubicBezTo>
                  <a:pt x="346690" y="1119595"/>
                  <a:pt x="336427" y="1113182"/>
                  <a:pt x="348385" y="1103202"/>
                </a:cubicBezTo>
                <a:cubicBezTo>
                  <a:pt x="335029" y="1083311"/>
                  <a:pt x="342034" y="1073392"/>
                  <a:pt x="325821" y="1057618"/>
                </a:cubicBezTo>
                <a:cubicBezTo>
                  <a:pt x="316621" y="1034543"/>
                  <a:pt x="347537" y="1044496"/>
                  <a:pt x="328942" y="1014396"/>
                </a:cubicBezTo>
                <a:cubicBezTo>
                  <a:pt x="331627" y="996980"/>
                  <a:pt x="330231" y="978927"/>
                  <a:pt x="324892" y="961978"/>
                </a:cubicBezTo>
                <a:cubicBezTo>
                  <a:pt x="319089" y="962869"/>
                  <a:pt x="323554" y="952695"/>
                  <a:pt x="323705" y="948954"/>
                </a:cubicBezTo>
                <a:cubicBezTo>
                  <a:pt x="320405" y="950689"/>
                  <a:pt x="316028" y="944932"/>
                  <a:pt x="317752" y="941130"/>
                </a:cubicBezTo>
                <a:cubicBezTo>
                  <a:pt x="307649" y="926090"/>
                  <a:pt x="277038" y="882649"/>
                  <a:pt x="263090" y="858717"/>
                </a:cubicBezTo>
                <a:cubicBezTo>
                  <a:pt x="253262" y="834060"/>
                  <a:pt x="233030" y="825680"/>
                  <a:pt x="234063" y="797535"/>
                </a:cubicBezTo>
                <a:cubicBezTo>
                  <a:pt x="224798" y="774484"/>
                  <a:pt x="211129" y="757569"/>
                  <a:pt x="207780" y="735637"/>
                </a:cubicBezTo>
                <a:cubicBezTo>
                  <a:pt x="200086" y="730144"/>
                  <a:pt x="195328" y="723621"/>
                  <a:pt x="199455" y="712583"/>
                </a:cubicBezTo>
                <a:cubicBezTo>
                  <a:pt x="188825" y="692142"/>
                  <a:pt x="176915" y="692229"/>
                  <a:pt x="179363" y="674324"/>
                </a:cubicBezTo>
                <a:cubicBezTo>
                  <a:pt x="151790" y="669588"/>
                  <a:pt x="171348" y="664028"/>
                  <a:pt x="167031" y="648825"/>
                </a:cubicBezTo>
                <a:cubicBezTo>
                  <a:pt x="165058" y="635832"/>
                  <a:pt x="182344" y="650164"/>
                  <a:pt x="177885" y="639193"/>
                </a:cubicBezTo>
                <a:cubicBezTo>
                  <a:pt x="167233" y="631381"/>
                  <a:pt x="182128" y="621721"/>
                  <a:pt x="170193" y="614197"/>
                </a:cubicBezTo>
                <a:cubicBezTo>
                  <a:pt x="160681" y="624667"/>
                  <a:pt x="160125" y="589951"/>
                  <a:pt x="150078" y="595857"/>
                </a:cubicBezTo>
                <a:cubicBezTo>
                  <a:pt x="158584" y="576480"/>
                  <a:pt x="139000" y="583361"/>
                  <a:pt x="136246" y="567366"/>
                </a:cubicBezTo>
                <a:cubicBezTo>
                  <a:pt x="138159" y="557596"/>
                  <a:pt x="136677" y="552544"/>
                  <a:pt x="127843" y="550402"/>
                </a:cubicBezTo>
                <a:cubicBezTo>
                  <a:pt x="138013" y="504459"/>
                  <a:pt x="119800" y="532495"/>
                  <a:pt x="115350" y="499229"/>
                </a:cubicBezTo>
                <a:cubicBezTo>
                  <a:pt x="113368" y="469276"/>
                  <a:pt x="106154" y="438783"/>
                  <a:pt x="118788" y="399677"/>
                </a:cubicBezTo>
                <a:cubicBezTo>
                  <a:pt x="123548" y="390799"/>
                  <a:pt x="120841" y="379028"/>
                  <a:pt x="112744" y="373386"/>
                </a:cubicBezTo>
                <a:cubicBezTo>
                  <a:pt x="111350" y="372416"/>
                  <a:pt x="109845" y="371666"/>
                  <a:pt x="108278" y="371164"/>
                </a:cubicBezTo>
                <a:cubicBezTo>
                  <a:pt x="105102" y="355408"/>
                  <a:pt x="99426" y="300162"/>
                  <a:pt x="93688" y="278850"/>
                </a:cubicBezTo>
                <a:cubicBezTo>
                  <a:pt x="87166" y="267537"/>
                  <a:pt x="66957" y="258985"/>
                  <a:pt x="73845" y="243290"/>
                </a:cubicBezTo>
                <a:cubicBezTo>
                  <a:pt x="63998" y="247733"/>
                  <a:pt x="74173" y="225554"/>
                  <a:pt x="64695" y="222491"/>
                </a:cubicBezTo>
                <a:cubicBezTo>
                  <a:pt x="56983" y="220939"/>
                  <a:pt x="58274" y="213849"/>
                  <a:pt x="55847" y="208309"/>
                </a:cubicBezTo>
                <a:cubicBezTo>
                  <a:pt x="48190" y="204115"/>
                  <a:pt x="43175" y="176538"/>
                  <a:pt x="45112" y="167089"/>
                </a:cubicBezTo>
                <a:cubicBezTo>
                  <a:pt x="55281" y="140651"/>
                  <a:pt x="24950" y="117791"/>
                  <a:pt x="32253" y="96620"/>
                </a:cubicBezTo>
                <a:cubicBezTo>
                  <a:pt x="31966" y="90985"/>
                  <a:pt x="30545" y="86265"/>
                  <a:pt x="28426" y="82140"/>
                </a:cubicBezTo>
                <a:lnTo>
                  <a:pt x="20810" y="71761"/>
                </a:lnTo>
                <a:lnTo>
                  <a:pt x="15272" y="71157"/>
                </a:lnTo>
                <a:lnTo>
                  <a:pt x="12472" y="63523"/>
                </a:lnTo>
                <a:lnTo>
                  <a:pt x="10824" y="61925"/>
                </a:lnTo>
                <a:cubicBezTo>
                  <a:pt x="7654" y="58884"/>
                  <a:pt x="4659" y="55793"/>
                  <a:pt x="2274" y="52329"/>
                </a:cubicBezTo>
                <a:cubicBezTo>
                  <a:pt x="23939" y="43979"/>
                  <a:pt x="-14451" y="21492"/>
                  <a:pt x="6482" y="21103"/>
                </a:cubicBezTo>
                <a:cubicBezTo>
                  <a:pt x="1811" y="10861"/>
                  <a:pt x="5069" y="6991"/>
                  <a:pt x="6204" y="391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3911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5DAC20-BA6B-C098-D4B1-1A49CBEA2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B127A9A-54DE-411D-BF20-D8676716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8A9915-5F98-4E73-9785-7DF064550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20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B4516-BF3D-8EA6-D371-90FEFD023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914" y="858535"/>
            <a:ext cx="4889051" cy="2935357"/>
          </a:xfrm>
        </p:spPr>
        <p:txBody>
          <a:bodyPr>
            <a:normAutofit/>
          </a:bodyPr>
          <a:lstStyle/>
          <a:p>
            <a:r>
              <a:rPr lang="en-US" dirty="0"/>
              <a:t>Our Solution: Collaborative Drones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0CC9B-F757-DA3D-562A-D9B83A187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357" y="4082126"/>
            <a:ext cx="3923270" cy="111815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 dirty="0"/>
              <a:t>Our Goal:</a:t>
            </a:r>
            <a:r>
              <a:rPr lang="en-US" sz="1600" dirty="0"/>
              <a:t> Make a system where two drones work together. </a:t>
            </a:r>
            <a:r>
              <a:rPr lang="en-US" sz="1600" b="1" dirty="0"/>
              <a:t>Drone 1:</a:t>
            </a:r>
            <a:r>
              <a:rPr lang="en-US" sz="1600" dirty="0"/>
              <a:t> </a:t>
            </a:r>
            <a:r>
              <a:rPr lang="en-US" sz="1600" b="1" dirty="0"/>
              <a:t>Looks for problems</a:t>
            </a:r>
            <a:r>
              <a:rPr lang="en-US" sz="1600" dirty="0"/>
              <a:t> (The Sensor). 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Drone 2:</a:t>
            </a:r>
            <a:r>
              <a:rPr lang="en-US" sz="1600" dirty="0"/>
              <a:t> </a:t>
            </a:r>
            <a:r>
              <a:rPr lang="en-US" sz="1600" b="1" dirty="0"/>
              <a:t>Goes fast</a:t>
            </a:r>
            <a:r>
              <a:rPr lang="en-US" sz="1600" dirty="0"/>
              <a:t> to the problem spot (The Helper). 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This saves time and battery power. </a:t>
            </a:r>
            <a:r>
              <a:rPr lang="ar-SA" sz="1600" dirty="0"/>
              <a:t> </a:t>
            </a:r>
            <a:endParaRPr lang="en-US" sz="1600" dirty="0"/>
          </a:p>
        </p:txBody>
      </p:sp>
      <p:pic>
        <p:nvPicPr>
          <p:cNvPr id="7" name="Picture 6" descr="A drone in a field with a sunset&#10;&#10;AI-generated content may be incorrect.">
            <a:extLst>
              <a:ext uri="{FF2B5EF4-FFF2-40B4-BE49-F238E27FC236}">
                <a16:creationId xmlns:a16="http://schemas.microsoft.com/office/drawing/2014/main" id="{AB28F075-6A4C-8604-70A0-B96DDB4AD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6" b="12892"/>
          <a:stretch>
            <a:fillRect/>
          </a:stretch>
        </p:blipFill>
        <p:spPr>
          <a:xfrm>
            <a:off x="6796401" y="10"/>
            <a:ext cx="5395599" cy="3428991"/>
          </a:xfrm>
          <a:custGeom>
            <a:avLst/>
            <a:gdLst/>
            <a:ahLst/>
            <a:cxnLst/>
            <a:rect l="l" t="t" r="r" b="b"/>
            <a:pathLst>
              <a:path w="5395599" h="3429001">
                <a:moveTo>
                  <a:pt x="72963" y="0"/>
                </a:moveTo>
                <a:lnTo>
                  <a:pt x="5395599" y="0"/>
                </a:lnTo>
                <a:lnTo>
                  <a:pt x="5395599" y="3429001"/>
                </a:lnTo>
                <a:lnTo>
                  <a:pt x="256669" y="3429001"/>
                </a:lnTo>
                <a:lnTo>
                  <a:pt x="256477" y="3428211"/>
                </a:lnTo>
                <a:cubicBezTo>
                  <a:pt x="254725" y="3426377"/>
                  <a:pt x="251186" y="3424046"/>
                  <a:pt x="244603" y="3420520"/>
                </a:cubicBezTo>
                <a:cubicBezTo>
                  <a:pt x="243813" y="3379165"/>
                  <a:pt x="193520" y="3324511"/>
                  <a:pt x="204327" y="3284165"/>
                </a:cubicBezTo>
                <a:cubicBezTo>
                  <a:pt x="194574" y="3253336"/>
                  <a:pt x="190523" y="3260142"/>
                  <a:pt x="186088" y="3235544"/>
                </a:cubicBezTo>
                <a:cubicBezTo>
                  <a:pt x="177204" y="3195982"/>
                  <a:pt x="171586" y="3088699"/>
                  <a:pt x="169747" y="3057384"/>
                </a:cubicBezTo>
                <a:cubicBezTo>
                  <a:pt x="172244" y="3054365"/>
                  <a:pt x="173937" y="3051091"/>
                  <a:pt x="175054" y="3047652"/>
                </a:cubicBezTo>
                <a:lnTo>
                  <a:pt x="176808" y="3037529"/>
                </a:lnTo>
                <a:lnTo>
                  <a:pt x="175755" y="3036541"/>
                </a:lnTo>
                <a:cubicBezTo>
                  <a:pt x="173051" y="3031669"/>
                  <a:pt x="172963" y="3028266"/>
                  <a:pt x="174031" y="3025524"/>
                </a:cubicBezTo>
                <a:lnTo>
                  <a:pt x="176185" y="3022606"/>
                </a:lnTo>
                <a:cubicBezTo>
                  <a:pt x="176055" y="3020033"/>
                  <a:pt x="175924" y="3017460"/>
                  <a:pt x="175794" y="3014887"/>
                </a:cubicBezTo>
                <a:lnTo>
                  <a:pt x="177164" y="2999257"/>
                </a:lnTo>
                <a:lnTo>
                  <a:pt x="175416" y="2996732"/>
                </a:lnTo>
                <a:cubicBezTo>
                  <a:pt x="175064" y="2989081"/>
                  <a:pt x="174711" y="2981431"/>
                  <a:pt x="174360" y="2973780"/>
                </a:cubicBezTo>
                <a:lnTo>
                  <a:pt x="173394" y="2973655"/>
                </a:lnTo>
                <a:cubicBezTo>
                  <a:pt x="171202" y="2972846"/>
                  <a:pt x="169541" y="2971263"/>
                  <a:pt x="168939" y="2968014"/>
                </a:cubicBezTo>
                <a:cubicBezTo>
                  <a:pt x="155920" y="2975784"/>
                  <a:pt x="163222" y="2967071"/>
                  <a:pt x="162593" y="2956801"/>
                </a:cubicBezTo>
                <a:cubicBezTo>
                  <a:pt x="142236" y="2966578"/>
                  <a:pt x="148874" y="2935726"/>
                  <a:pt x="136190" y="2933298"/>
                </a:cubicBezTo>
                <a:cubicBezTo>
                  <a:pt x="136188" y="2925534"/>
                  <a:pt x="135815" y="2917501"/>
                  <a:pt x="134984" y="2909390"/>
                </a:cubicBezTo>
                <a:lnTo>
                  <a:pt x="134221" y="2904671"/>
                </a:lnTo>
                <a:lnTo>
                  <a:pt x="133991" y="2904615"/>
                </a:lnTo>
                <a:cubicBezTo>
                  <a:pt x="133368" y="2903671"/>
                  <a:pt x="132944" y="2902150"/>
                  <a:pt x="132759" y="2899714"/>
                </a:cubicBezTo>
                <a:cubicBezTo>
                  <a:pt x="132783" y="2898499"/>
                  <a:pt x="132807" y="2897282"/>
                  <a:pt x="132830" y="2896066"/>
                </a:cubicBezTo>
                <a:lnTo>
                  <a:pt x="131350" y="2886912"/>
                </a:lnTo>
                <a:lnTo>
                  <a:pt x="129415" y="2884014"/>
                </a:lnTo>
                <a:lnTo>
                  <a:pt x="126590" y="2883229"/>
                </a:lnTo>
                <a:cubicBezTo>
                  <a:pt x="126642" y="2882933"/>
                  <a:pt x="126695" y="2882639"/>
                  <a:pt x="126747" y="2882343"/>
                </a:cubicBezTo>
                <a:cubicBezTo>
                  <a:pt x="130282" y="2875325"/>
                  <a:pt x="136614" y="2872524"/>
                  <a:pt x="116721" y="2866529"/>
                </a:cubicBezTo>
                <a:cubicBezTo>
                  <a:pt x="121715" y="2850828"/>
                  <a:pt x="109951" y="2849285"/>
                  <a:pt x="102407" y="2829536"/>
                </a:cubicBezTo>
                <a:cubicBezTo>
                  <a:pt x="108068" y="2820214"/>
                  <a:pt x="104313" y="2813723"/>
                  <a:pt x="97513" y="2807759"/>
                </a:cubicBezTo>
                <a:cubicBezTo>
                  <a:pt x="97366" y="2787664"/>
                  <a:pt x="86314" y="2770658"/>
                  <a:pt x="80493" y="2748755"/>
                </a:cubicBezTo>
                <a:cubicBezTo>
                  <a:pt x="85565" y="2723695"/>
                  <a:pt x="66811" y="2713438"/>
                  <a:pt x="60663" y="2690022"/>
                </a:cubicBezTo>
                <a:cubicBezTo>
                  <a:pt x="73066" y="2667595"/>
                  <a:pt x="43769" y="2674802"/>
                  <a:pt x="35350" y="2663439"/>
                </a:cubicBezTo>
                <a:lnTo>
                  <a:pt x="34178" y="2660083"/>
                </a:lnTo>
                <a:cubicBezTo>
                  <a:pt x="34439" y="2657010"/>
                  <a:pt x="34700" y="2653937"/>
                  <a:pt x="34961" y="2650864"/>
                </a:cubicBezTo>
                <a:lnTo>
                  <a:pt x="35913" y="2647388"/>
                </a:lnTo>
                <a:cubicBezTo>
                  <a:pt x="36323" y="2644997"/>
                  <a:pt x="36282" y="2643412"/>
                  <a:pt x="35906" y="2642321"/>
                </a:cubicBezTo>
                <a:lnTo>
                  <a:pt x="35697" y="2642199"/>
                </a:lnTo>
                <a:cubicBezTo>
                  <a:pt x="35831" y="2640614"/>
                  <a:pt x="35966" y="2639031"/>
                  <a:pt x="36101" y="2637446"/>
                </a:cubicBezTo>
                <a:cubicBezTo>
                  <a:pt x="37260" y="2629421"/>
                  <a:pt x="38842" y="2621608"/>
                  <a:pt x="40718" y="2614161"/>
                </a:cubicBezTo>
                <a:cubicBezTo>
                  <a:pt x="29032" y="2608058"/>
                  <a:pt x="42921" y="2580448"/>
                  <a:pt x="20855" y="2583767"/>
                </a:cubicBezTo>
                <a:cubicBezTo>
                  <a:pt x="22732" y="2573730"/>
                  <a:pt x="31907" y="2567549"/>
                  <a:pt x="17429" y="2571126"/>
                </a:cubicBezTo>
                <a:lnTo>
                  <a:pt x="16691" y="2569441"/>
                </a:lnTo>
                <a:lnTo>
                  <a:pt x="19977" y="2563632"/>
                </a:lnTo>
                <a:cubicBezTo>
                  <a:pt x="21370" y="2557453"/>
                  <a:pt x="22736" y="2551799"/>
                  <a:pt x="25721" y="2556344"/>
                </a:cubicBezTo>
                <a:cubicBezTo>
                  <a:pt x="32713" y="2548895"/>
                  <a:pt x="23526" y="2540807"/>
                  <a:pt x="29740" y="2533157"/>
                </a:cubicBezTo>
                <a:cubicBezTo>
                  <a:pt x="32155" y="2522927"/>
                  <a:pt x="22112" y="2536851"/>
                  <a:pt x="22984" y="2524899"/>
                </a:cubicBezTo>
                <a:cubicBezTo>
                  <a:pt x="22853" y="2523879"/>
                  <a:pt x="22721" y="2522860"/>
                  <a:pt x="22591" y="2521840"/>
                </a:cubicBezTo>
                <a:lnTo>
                  <a:pt x="23626" y="2516618"/>
                </a:lnTo>
                <a:lnTo>
                  <a:pt x="26416" y="2514462"/>
                </a:lnTo>
                <a:cubicBezTo>
                  <a:pt x="28113" y="2512148"/>
                  <a:pt x="28851" y="2508859"/>
                  <a:pt x="27412" y="2503381"/>
                </a:cubicBezTo>
                <a:lnTo>
                  <a:pt x="26912" y="2502571"/>
                </a:lnTo>
                <a:lnTo>
                  <a:pt x="29779" y="2501027"/>
                </a:lnTo>
                <a:lnTo>
                  <a:pt x="31105" y="2492600"/>
                </a:lnTo>
                <a:lnTo>
                  <a:pt x="38272" y="2485183"/>
                </a:lnTo>
                <a:lnTo>
                  <a:pt x="36838" y="2480669"/>
                </a:lnTo>
                <a:lnTo>
                  <a:pt x="33929" y="2480825"/>
                </a:lnTo>
                <a:lnTo>
                  <a:pt x="40930" y="2465130"/>
                </a:lnTo>
                <a:cubicBezTo>
                  <a:pt x="38183" y="2455259"/>
                  <a:pt x="40884" y="2449073"/>
                  <a:pt x="45376" y="2443685"/>
                </a:cubicBezTo>
                <a:cubicBezTo>
                  <a:pt x="46859" y="2423506"/>
                  <a:pt x="54665" y="2407402"/>
                  <a:pt x="59676" y="2385914"/>
                </a:cubicBezTo>
                <a:cubicBezTo>
                  <a:pt x="58375" y="2360280"/>
                  <a:pt x="70331" y="2351643"/>
                  <a:pt x="75643" y="2328662"/>
                </a:cubicBezTo>
                <a:cubicBezTo>
                  <a:pt x="68923" y="2301647"/>
                  <a:pt x="92173" y="2318371"/>
                  <a:pt x="94380" y="2298217"/>
                </a:cubicBezTo>
                <a:cubicBezTo>
                  <a:pt x="89894" y="2262517"/>
                  <a:pt x="102355" y="2301922"/>
                  <a:pt x="106504" y="2250782"/>
                </a:cubicBezTo>
                <a:cubicBezTo>
                  <a:pt x="105375" y="2247398"/>
                  <a:pt x="107866" y="2241930"/>
                  <a:pt x="109892" y="2243352"/>
                </a:cubicBezTo>
                <a:cubicBezTo>
                  <a:pt x="109711" y="2239945"/>
                  <a:pt x="106781" y="2230878"/>
                  <a:pt x="110290" y="2231409"/>
                </a:cubicBezTo>
                <a:cubicBezTo>
                  <a:pt x="113089" y="2215680"/>
                  <a:pt x="113491" y="2199138"/>
                  <a:pt x="111457" y="2183375"/>
                </a:cubicBezTo>
                <a:cubicBezTo>
                  <a:pt x="121905" y="2154998"/>
                  <a:pt x="103565" y="2165592"/>
                  <a:pt x="108536" y="2144085"/>
                </a:cubicBezTo>
                <a:cubicBezTo>
                  <a:pt x="117898" y="2128897"/>
                  <a:pt x="113450" y="2120189"/>
                  <a:pt x="120996" y="2101383"/>
                </a:cubicBezTo>
                <a:cubicBezTo>
                  <a:pt x="113567" y="2092860"/>
                  <a:pt x="119580" y="2086506"/>
                  <a:pt x="122262" y="2079956"/>
                </a:cubicBezTo>
                <a:lnTo>
                  <a:pt x="122705" y="2076836"/>
                </a:lnTo>
                <a:lnTo>
                  <a:pt x="120431" y="2062205"/>
                </a:lnTo>
                <a:cubicBezTo>
                  <a:pt x="124896" y="2059982"/>
                  <a:pt x="118406" y="2051541"/>
                  <a:pt x="117092" y="2047621"/>
                </a:cubicBezTo>
                <a:cubicBezTo>
                  <a:pt x="120027" y="2047669"/>
                  <a:pt x="121324" y="2039112"/>
                  <a:pt x="118859" y="2035989"/>
                </a:cubicBezTo>
                <a:cubicBezTo>
                  <a:pt x="107554" y="1971545"/>
                  <a:pt x="135428" y="2008454"/>
                  <a:pt x="118500" y="1969476"/>
                </a:cubicBezTo>
                <a:cubicBezTo>
                  <a:pt x="114745" y="1943615"/>
                  <a:pt x="148559" y="1944656"/>
                  <a:pt x="131680" y="1917869"/>
                </a:cubicBezTo>
                <a:cubicBezTo>
                  <a:pt x="130819" y="1886102"/>
                  <a:pt x="142687" y="1866056"/>
                  <a:pt x="132882" y="1836507"/>
                </a:cubicBezTo>
                <a:cubicBezTo>
                  <a:pt x="132131" y="1806766"/>
                  <a:pt x="136526" y="1781182"/>
                  <a:pt x="131877" y="1755879"/>
                </a:cubicBezTo>
                <a:cubicBezTo>
                  <a:pt x="135648" y="1745788"/>
                  <a:pt x="136972" y="1736202"/>
                  <a:pt x="130448" y="1726651"/>
                </a:cubicBezTo>
                <a:cubicBezTo>
                  <a:pt x="131521" y="1698957"/>
                  <a:pt x="140123" y="1692528"/>
                  <a:pt x="132596" y="1674709"/>
                </a:cubicBezTo>
                <a:cubicBezTo>
                  <a:pt x="137178" y="1669668"/>
                  <a:pt x="139622" y="1666183"/>
                  <a:pt x="140684" y="1663502"/>
                </a:cubicBezTo>
                <a:cubicBezTo>
                  <a:pt x="143868" y="1655460"/>
                  <a:pt x="134606" y="1654644"/>
                  <a:pt x="133266" y="1640672"/>
                </a:cubicBezTo>
                <a:cubicBezTo>
                  <a:pt x="130503" y="1625689"/>
                  <a:pt x="122671" y="1650492"/>
                  <a:pt x="122351" y="1636309"/>
                </a:cubicBezTo>
                <a:cubicBezTo>
                  <a:pt x="127504" y="1622116"/>
                  <a:pt x="113671" y="1619938"/>
                  <a:pt x="119842" y="1605349"/>
                </a:cubicBezTo>
                <a:cubicBezTo>
                  <a:pt x="130060" y="1611345"/>
                  <a:pt x="119283" y="1573894"/>
                  <a:pt x="128418" y="1574712"/>
                </a:cubicBezTo>
                <a:cubicBezTo>
                  <a:pt x="116056" y="1558635"/>
                  <a:pt x="132372" y="1555273"/>
                  <a:pt x="129203" y="1536647"/>
                </a:cubicBezTo>
                <a:cubicBezTo>
                  <a:pt x="124681" y="1527242"/>
                  <a:pt x="124122" y="1521025"/>
                  <a:pt x="129792" y="1513896"/>
                </a:cubicBezTo>
                <a:cubicBezTo>
                  <a:pt x="107681" y="1470305"/>
                  <a:pt x="129817" y="1490329"/>
                  <a:pt x="122312" y="1452296"/>
                </a:cubicBezTo>
                <a:cubicBezTo>
                  <a:pt x="114097" y="1419160"/>
                  <a:pt x="109473" y="1382582"/>
                  <a:pt x="87787" y="1347657"/>
                </a:cubicBezTo>
                <a:cubicBezTo>
                  <a:pt x="81503" y="1340763"/>
                  <a:pt x="79662" y="1326684"/>
                  <a:pt x="83676" y="1316214"/>
                </a:cubicBezTo>
                <a:cubicBezTo>
                  <a:pt x="84367" y="1314411"/>
                  <a:pt x="85208" y="1312787"/>
                  <a:pt x="86175" y="1311390"/>
                </a:cubicBezTo>
                <a:cubicBezTo>
                  <a:pt x="70681" y="1290091"/>
                  <a:pt x="79090" y="1279232"/>
                  <a:pt x="68414" y="1268952"/>
                </a:cubicBezTo>
                <a:cubicBezTo>
                  <a:pt x="64882" y="1237645"/>
                  <a:pt x="76303" y="1214150"/>
                  <a:pt x="66960" y="1204622"/>
                </a:cubicBezTo>
                <a:cubicBezTo>
                  <a:pt x="68012" y="1188944"/>
                  <a:pt x="79810" y="1168727"/>
                  <a:pt x="69797" y="1155703"/>
                </a:cubicBezTo>
                <a:cubicBezTo>
                  <a:pt x="78315" y="1155066"/>
                  <a:pt x="63849" y="1136907"/>
                  <a:pt x="69688" y="1128440"/>
                </a:cubicBezTo>
                <a:cubicBezTo>
                  <a:pt x="74740" y="1122556"/>
                  <a:pt x="71529" y="1115674"/>
                  <a:pt x="71494" y="1108417"/>
                </a:cubicBezTo>
                <a:cubicBezTo>
                  <a:pt x="75656" y="1099737"/>
                  <a:pt x="70388" y="1067483"/>
                  <a:pt x="65950" y="1058433"/>
                </a:cubicBezTo>
                <a:cubicBezTo>
                  <a:pt x="50118" y="1035713"/>
                  <a:pt x="64594" y="994640"/>
                  <a:pt x="52521" y="975987"/>
                </a:cubicBezTo>
                <a:cubicBezTo>
                  <a:pt x="50914" y="969800"/>
                  <a:pt x="50418" y="963971"/>
                  <a:pt x="50615" y="958395"/>
                </a:cubicBezTo>
                <a:lnTo>
                  <a:pt x="52757" y="943118"/>
                </a:lnTo>
                <a:lnTo>
                  <a:pt x="56549" y="939439"/>
                </a:lnTo>
                <a:cubicBezTo>
                  <a:pt x="56401" y="936206"/>
                  <a:pt x="56255" y="932972"/>
                  <a:pt x="56107" y="929739"/>
                </a:cubicBezTo>
                <a:lnTo>
                  <a:pt x="56780" y="927127"/>
                </a:lnTo>
                <a:cubicBezTo>
                  <a:pt x="58082" y="922138"/>
                  <a:pt x="59244" y="917190"/>
                  <a:pt x="59846" y="912177"/>
                </a:cubicBezTo>
                <a:cubicBezTo>
                  <a:pt x="41559" y="915106"/>
                  <a:pt x="61959" y="870019"/>
                  <a:pt x="46764" y="881067"/>
                </a:cubicBezTo>
                <a:cubicBezTo>
                  <a:pt x="46894" y="854032"/>
                  <a:pt x="35518" y="846928"/>
                  <a:pt x="49935" y="817416"/>
                </a:cubicBezTo>
                <a:cubicBezTo>
                  <a:pt x="37190" y="772732"/>
                  <a:pt x="51975" y="740070"/>
                  <a:pt x="31206" y="702815"/>
                </a:cubicBezTo>
                <a:cubicBezTo>
                  <a:pt x="39530" y="708645"/>
                  <a:pt x="37598" y="685431"/>
                  <a:pt x="33943" y="672401"/>
                </a:cubicBezTo>
                <a:cubicBezTo>
                  <a:pt x="66681" y="693593"/>
                  <a:pt x="6096" y="618072"/>
                  <a:pt x="29392" y="612154"/>
                </a:cubicBezTo>
                <a:cubicBezTo>
                  <a:pt x="8255" y="607196"/>
                  <a:pt x="27963" y="545243"/>
                  <a:pt x="5970" y="516197"/>
                </a:cubicBezTo>
                <a:cubicBezTo>
                  <a:pt x="4766" y="496236"/>
                  <a:pt x="3235" y="464307"/>
                  <a:pt x="0" y="446558"/>
                </a:cubicBezTo>
                <a:lnTo>
                  <a:pt x="3892" y="402046"/>
                </a:lnTo>
                <a:cubicBezTo>
                  <a:pt x="8570" y="377878"/>
                  <a:pt x="6389" y="373884"/>
                  <a:pt x="12474" y="322733"/>
                </a:cubicBezTo>
                <a:cubicBezTo>
                  <a:pt x="12216" y="257376"/>
                  <a:pt x="25563" y="267420"/>
                  <a:pt x="21680" y="204587"/>
                </a:cubicBezTo>
                <a:cubicBezTo>
                  <a:pt x="27666" y="201120"/>
                  <a:pt x="29305" y="133016"/>
                  <a:pt x="33179" y="127724"/>
                </a:cubicBezTo>
                <a:lnTo>
                  <a:pt x="41973" y="110945"/>
                </a:lnTo>
                <a:lnTo>
                  <a:pt x="40746" y="108356"/>
                </a:lnTo>
                <a:cubicBezTo>
                  <a:pt x="38939" y="97517"/>
                  <a:pt x="40742" y="91347"/>
                  <a:pt x="44132" y="87265"/>
                </a:cubicBezTo>
                <a:lnTo>
                  <a:pt x="49473" y="83713"/>
                </a:lnTo>
                <a:lnTo>
                  <a:pt x="53238" y="69573"/>
                </a:lnTo>
                <a:lnTo>
                  <a:pt x="64534" y="42623"/>
                </a:lnTo>
                <a:lnTo>
                  <a:pt x="63008" y="36737"/>
                </a:lnTo>
                <a:close/>
              </a:path>
            </a:pathLst>
          </a:custGeom>
        </p:spPr>
      </p:pic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921C2346-3279-0039-402E-D1DA6E96A6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13" r="2" b="2"/>
          <a:stretch>
            <a:fillRect/>
          </a:stretch>
        </p:blipFill>
        <p:spPr>
          <a:xfrm>
            <a:off x="7047822" y="3428999"/>
            <a:ext cx="5144178" cy="3429001"/>
          </a:xfrm>
          <a:custGeom>
            <a:avLst/>
            <a:gdLst/>
            <a:ahLst/>
            <a:cxnLst/>
            <a:rect l="l" t="t" r="r" b="b"/>
            <a:pathLst>
              <a:path w="5144178" h="3429001">
                <a:moveTo>
                  <a:pt x="5248" y="0"/>
                </a:moveTo>
                <a:lnTo>
                  <a:pt x="5144178" y="0"/>
                </a:lnTo>
                <a:lnTo>
                  <a:pt x="5144178" y="3429001"/>
                </a:lnTo>
                <a:lnTo>
                  <a:pt x="429241" y="3429001"/>
                </a:lnTo>
                <a:cubicBezTo>
                  <a:pt x="428992" y="3419887"/>
                  <a:pt x="428744" y="3410773"/>
                  <a:pt x="428494" y="3401659"/>
                </a:cubicBezTo>
                <a:cubicBezTo>
                  <a:pt x="429406" y="3391510"/>
                  <a:pt x="431679" y="3383098"/>
                  <a:pt x="435734" y="3378121"/>
                </a:cubicBezTo>
                <a:cubicBezTo>
                  <a:pt x="436991" y="3361326"/>
                  <a:pt x="427053" y="3345262"/>
                  <a:pt x="445861" y="3331866"/>
                </a:cubicBezTo>
                <a:cubicBezTo>
                  <a:pt x="467915" y="3312526"/>
                  <a:pt x="420717" y="3269875"/>
                  <a:pt x="450667" y="3268767"/>
                </a:cubicBezTo>
                <a:cubicBezTo>
                  <a:pt x="418085" y="3238190"/>
                  <a:pt x="438274" y="3223695"/>
                  <a:pt x="444940" y="3187464"/>
                </a:cubicBezTo>
                <a:cubicBezTo>
                  <a:pt x="457718" y="3161471"/>
                  <a:pt x="427295" y="3075829"/>
                  <a:pt x="420880" y="3003224"/>
                </a:cubicBezTo>
                <a:cubicBezTo>
                  <a:pt x="410416" y="2961314"/>
                  <a:pt x="398246" y="2982449"/>
                  <a:pt x="397965" y="2932483"/>
                </a:cubicBezTo>
                <a:cubicBezTo>
                  <a:pt x="401612" y="2929293"/>
                  <a:pt x="384023" y="2884236"/>
                  <a:pt x="379552" y="2861410"/>
                </a:cubicBezTo>
                <a:cubicBezTo>
                  <a:pt x="375080" y="2838584"/>
                  <a:pt x="391830" y="2811754"/>
                  <a:pt x="371133" y="2795530"/>
                </a:cubicBezTo>
                <a:cubicBezTo>
                  <a:pt x="301844" y="2713757"/>
                  <a:pt x="345652" y="2657154"/>
                  <a:pt x="323187" y="2580110"/>
                </a:cubicBezTo>
                <a:cubicBezTo>
                  <a:pt x="306519" y="2502814"/>
                  <a:pt x="320305" y="2543491"/>
                  <a:pt x="312797" y="2504294"/>
                </a:cubicBezTo>
                <a:lnTo>
                  <a:pt x="315266" y="2447810"/>
                </a:lnTo>
                <a:lnTo>
                  <a:pt x="327943" y="2406477"/>
                </a:lnTo>
                <a:cubicBezTo>
                  <a:pt x="336752" y="2372041"/>
                  <a:pt x="329139" y="2360511"/>
                  <a:pt x="325453" y="2348977"/>
                </a:cubicBezTo>
                <a:cubicBezTo>
                  <a:pt x="325453" y="2348863"/>
                  <a:pt x="325452" y="2348749"/>
                  <a:pt x="325452" y="2348635"/>
                </a:cubicBezTo>
                <a:lnTo>
                  <a:pt x="332343" y="2338523"/>
                </a:lnTo>
                <a:cubicBezTo>
                  <a:pt x="338694" y="2329606"/>
                  <a:pt x="342749" y="2321075"/>
                  <a:pt x="335894" y="2309406"/>
                </a:cubicBezTo>
                <a:lnTo>
                  <a:pt x="335338" y="2308744"/>
                </a:lnTo>
                <a:lnTo>
                  <a:pt x="346504" y="2291451"/>
                </a:lnTo>
                <a:cubicBezTo>
                  <a:pt x="334713" y="2273286"/>
                  <a:pt x="336169" y="2261530"/>
                  <a:pt x="346212" y="2246479"/>
                </a:cubicBezTo>
                <a:cubicBezTo>
                  <a:pt x="348097" y="2237953"/>
                  <a:pt x="347346" y="2230388"/>
                  <a:pt x="345583" y="2223491"/>
                </a:cubicBezTo>
                <a:lnTo>
                  <a:pt x="343060" y="2216357"/>
                </a:lnTo>
                <a:lnTo>
                  <a:pt x="353168" y="2174541"/>
                </a:lnTo>
                <a:cubicBezTo>
                  <a:pt x="352741" y="2164594"/>
                  <a:pt x="352315" y="2154646"/>
                  <a:pt x="351888" y="2144699"/>
                </a:cubicBezTo>
                <a:lnTo>
                  <a:pt x="342493" y="2149725"/>
                </a:lnTo>
                <a:lnTo>
                  <a:pt x="338392" y="2151536"/>
                </a:lnTo>
                <a:lnTo>
                  <a:pt x="337982" y="2151019"/>
                </a:lnTo>
                <a:lnTo>
                  <a:pt x="338449" y="2149486"/>
                </a:lnTo>
                <a:lnTo>
                  <a:pt x="338600" y="2134712"/>
                </a:lnTo>
                <a:cubicBezTo>
                  <a:pt x="338425" y="2120490"/>
                  <a:pt x="336235" y="2078941"/>
                  <a:pt x="337398" y="2064154"/>
                </a:cubicBezTo>
                <a:lnTo>
                  <a:pt x="345585" y="2045992"/>
                </a:lnTo>
                <a:cubicBezTo>
                  <a:pt x="350276" y="2032063"/>
                  <a:pt x="344152" y="2014047"/>
                  <a:pt x="346822" y="2001765"/>
                </a:cubicBezTo>
                <a:lnTo>
                  <a:pt x="342883" y="1961707"/>
                </a:lnTo>
                <a:lnTo>
                  <a:pt x="347470" y="1900236"/>
                </a:lnTo>
                <a:cubicBezTo>
                  <a:pt x="364289" y="1870214"/>
                  <a:pt x="369986" y="1840554"/>
                  <a:pt x="379121" y="1812831"/>
                </a:cubicBezTo>
                <a:cubicBezTo>
                  <a:pt x="389911" y="1770577"/>
                  <a:pt x="354039" y="1794440"/>
                  <a:pt x="388831" y="1744809"/>
                </a:cubicBezTo>
                <a:cubicBezTo>
                  <a:pt x="379105" y="1737519"/>
                  <a:pt x="379758" y="1730671"/>
                  <a:pt x="386854" y="1719984"/>
                </a:cubicBezTo>
                <a:cubicBezTo>
                  <a:pt x="383430" y="1703465"/>
                  <a:pt x="370916" y="1663756"/>
                  <a:pt x="368290" y="1645695"/>
                </a:cubicBezTo>
                <a:cubicBezTo>
                  <a:pt x="357400" y="1630293"/>
                  <a:pt x="380274" y="1626679"/>
                  <a:pt x="371094" y="1611618"/>
                </a:cubicBezTo>
                <a:cubicBezTo>
                  <a:pt x="371002" y="1596082"/>
                  <a:pt x="385095" y="1622507"/>
                  <a:pt x="389023" y="1605878"/>
                </a:cubicBezTo>
                <a:cubicBezTo>
                  <a:pt x="390632" y="1590479"/>
                  <a:pt x="405974" y="1588764"/>
                  <a:pt x="400334" y="1580252"/>
                </a:cubicBezTo>
                <a:cubicBezTo>
                  <a:pt x="398453" y="1577416"/>
                  <a:pt x="394242" y="1573824"/>
                  <a:pt x="386415" y="1568719"/>
                </a:cubicBezTo>
                <a:cubicBezTo>
                  <a:pt x="398127" y="1548565"/>
                  <a:pt x="383562" y="1542300"/>
                  <a:pt x="380563" y="1512113"/>
                </a:cubicBezTo>
                <a:cubicBezTo>
                  <a:pt x="390974" y="1501090"/>
                  <a:pt x="388354" y="1490725"/>
                  <a:pt x="381649" y="1480027"/>
                </a:cubicBezTo>
                <a:cubicBezTo>
                  <a:pt x="388255" y="1451946"/>
                  <a:pt x="379830" y="1424362"/>
                  <a:pt x="379771" y="1391776"/>
                </a:cubicBezTo>
                <a:cubicBezTo>
                  <a:pt x="394749" y="1358592"/>
                  <a:pt x="374165" y="1337728"/>
                  <a:pt x="374196" y="1302917"/>
                </a:cubicBezTo>
                <a:cubicBezTo>
                  <a:pt x="368854" y="1266771"/>
                  <a:pt x="352704" y="1198328"/>
                  <a:pt x="347716" y="1174898"/>
                </a:cubicBezTo>
                <a:cubicBezTo>
                  <a:pt x="351670" y="1171265"/>
                  <a:pt x="349141" y="1162023"/>
                  <a:pt x="344270" y="1162336"/>
                </a:cubicBezTo>
                <a:cubicBezTo>
                  <a:pt x="346277" y="1157934"/>
                  <a:pt x="356682" y="1148125"/>
                  <a:pt x="349170" y="1146091"/>
                </a:cubicBezTo>
                <a:lnTo>
                  <a:pt x="352303" y="1129892"/>
                </a:lnTo>
                <a:lnTo>
                  <a:pt x="351430" y="1126519"/>
                </a:lnTo>
                <a:cubicBezTo>
                  <a:pt x="346690" y="1119595"/>
                  <a:pt x="336427" y="1113182"/>
                  <a:pt x="348385" y="1103202"/>
                </a:cubicBezTo>
                <a:cubicBezTo>
                  <a:pt x="335029" y="1083311"/>
                  <a:pt x="342034" y="1073392"/>
                  <a:pt x="325821" y="1057618"/>
                </a:cubicBezTo>
                <a:cubicBezTo>
                  <a:pt x="316621" y="1034543"/>
                  <a:pt x="347537" y="1044496"/>
                  <a:pt x="328942" y="1014396"/>
                </a:cubicBezTo>
                <a:cubicBezTo>
                  <a:pt x="331627" y="996980"/>
                  <a:pt x="330231" y="978927"/>
                  <a:pt x="324892" y="961978"/>
                </a:cubicBezTo>
                <a:cubicBezTo>
                  <a:pt x="319089" y="962869"/>
                  <a:pt x="323554" y="952695"/>
                  <a:pt x="323705" y="948954"/>
                </a:cubicBezTo>
                <a:cubicBezTo>
                  <a:pt x="320405" y="950689"/>
                  <a:pt x="316028" y="944932"/>
                  <a:pt x="317752" y="941130"/>
                </a:cubicBezTo>
                <a:cubicBezTo>
                  <a:pt x="307649" y="926090"/>
                  <a:pt x="277038" y="882649"/>
                  <a:pt x="263090" y="858717"/>
                </a:cubicBezTo>
                <a:cubicBezTo>
                  <a:pt x="253262" y="834060"/>
                  <a:pt x="233030" y="825680"/>
                  <a:pt x="234063" y="797535"/>
                </a:cubicBezTo>
                <a:cubicBezTo>
                  <a:pt x="224798" y="774484"/>
                  <a:pt x="211129" y="757569"/>
                  <a:pt x="207780" y="735637"/>
                </a:cubicBezTo>
                <a:cubicBezTo>
                  <a:pt x="200086" y="730144"/>
                  <a:pt x="195328" y="723621"/>
                  <a:pt x="199455" y="712583"/>
                </a:cubicBezTo>
                <a:cubicBezTo>
                  <a:pt x="188825" y="692142"/>
                  <a:pt x="176915" y="692229"/>
                  <a:pt x="179363" y="674324"/>
                </a:cubicBezTo>
                <a:cubicBezTo>
                  <a:pt x="151790" y="669588"/>
                  <a:pt x="171348" y="664028"/>
                  <a:pt x="167031" y="648825"/>
                </a:cubicBezTo>
                <a:cubicBezTo>
                  <a:pt x="165058" y="635832"/>
                  <a:pt x="182344" y="650164"/>
                  <a:pt x="177885" y="639193"/>
                </a:cubicBezTo>
                <a:cubicBezTo>
                  <a:pt x="167233" y="631381"/>
                  <a:pt x="182128" y="621721"/>
                  <a:pt x="170193" y="614197"/>
                </a:cubicBezTo>
                <a:cubicBezTo>
                  <a:pt x="160681" y="624667"/>
                  <a:pt x="160125" y="589951"/>
                  <a:pt x="150078" y="595857"/>
                </a:cubicBezTo>
                <a:cubicBezTo>
                  <a:pt x="158584" y="576480"/>
                  <a:pt x="139000" y="583361"/>
                  <a:pt x="136246" y="567366"/>
                </a:cubicBezTo>
                <a:cubicBezTo>
                  <a:pt x="138159" y="557596"/>
                  <a:pt x="136677" y="552544"/>
                  <a:pt x="127843" y="550402"/>
                </a:cubicBezTo>
                <a:cubicBezTo>
                  <a:pt x="138013" y="504459"/>
                  <a:pt x="119800" y="532495"/>
                  <a:pt x="115350" y="499229"/>
                </a:cubicBezTo>
                <a:cubicBezTo>
                  <a:pt x="113368" y="469276"/>
                  <a:pt x="106154" y="438783"/>
                  <a:pt x="118788" y="399677"/>
                </a:cubicBezTo>
                <a:cubicBezTo>
                  <a:pt x="123548" y="390799"/>
                  <a:pt x="120841" y="379028"/>
                  <a:pt x="112744" y="373386"/>
                </a:cubicBezTo>
                <a:cubicBezTo>
                  <a:pt x="111350" y="372416"/>
                  <a:pt x="109845" y="371666"/>
                  <a:pt x="108278" y="371164"/>
                </a:cubicBezTo>
                <a:cubicBezTo>
                  <a:pt x="105102" y="355408"/>
                  <a:pt x="99426" y="300162"/>
                  <a:pt x="93688" y="278850"/>
                </a:cubicBezTo>
                <a:cubicBezTo>
                  <a:pt x="87166" y="267537"/>
                  <a:pt x="66957" y="258985"/>
                  <a:pt x="73845" y="243290"/>
                </a:cubicBezTo>
                <a:cubicBezTo>
                  <a:pt x="63998" y="247733"/>
                  <a:pt x="74173" y="225554"/>
                  <a:pt x="64695" y="222491"/>
                </a:cubicBezTo>
                <a:cubicBezTo>
                  <a:pt x="56983" y="220939"/>
                  <a:pt x="58274" y="213849"/>
                  <a:pt x="55847" y="208309"/>
                </a:cubicBezTo>
                <a:cubicBezTo>
                  <a:pt x="48190" y="204115"/>
                  <a:pt x="43175" y="176538"/>
                  <a:pt x="45112" y="167089"/>
                </a:cubicBezTo>
                <a:cubicBezTo>
                  <a:pt x="55281" y="140651"/>
                  <a:pt x="24950" y="117791"/>
                  <a:pt x="32253" y="96620"/>
                </a:cubicBezTo>
                <a:cubicBezTo>
                  <a:pt x="31966" y="90985"/>
                  <a:pt x="30545" y="86265"/>
                  <a:pt x="28426" y="82140"/>
                </a:cubicBezTo>
                <a:lnTo>
                  <a:pt x="20810" y="71761"/>
                </a:lnTo>
                <a:lnTo>
                  <a:pt x="15272" y="71157"/>
                </a:lnTo>
                <a:lnTo>
                  <a:pt x="12472" y="63523"/>
                </a:lnTo>
                <a:lnTo>
                  <a:pt x="10824" y="61925"/>
                </a:lnTo>
                <a:cubicBezTo>
                  <a:pt x="7654" y="58884"/>
                  <a:pt x="4659" y="55793"/>
                  <a:pt x="2274" y="52329"/>
                </a:cubicBezTo>
                <a:cubicBezTo>
                  <a:pt x="23939" y="43979"/>
                  <a:pt x="-14451" y="21492"/>
                  <a:pt x="6482" y="21103"/>
                </a:cubicBezTo>
                <a:cubicBezTo>
                  <a:pt x="1811" y="10861"/>
                  <a:pt x="5069" y="6991"/>
                  <a:pt x="6204" y="391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376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6203E4-A365-33A6-C1FD-8181024BA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127A9A-54DE-411D-BF20-D8676716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8A9915-5F98-4E73-9785-7DF064550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20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03A77-9E9F-2EF4-B0D0-386F8A39B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914" y="858535"/>
            <a:ext cx="4889051" cy="2935357"/>
          </a:xfrm>
        </p:spPr>
        <p:txBody>
          <a:bodyPr>
            <a:normAutofit/>
          </a:bodyPr>
          <a:lstStyle/>
          <a:p>
            <a:r>
              <a:rPr lang="en-US" dirty="0"/>
              <a:t>Tech Idea 1: NDVI (Plant Health Score)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D92BCF-AF5D-5D9F-F42D-4A06E9E93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357" y="4082126"/>
            <a:ext cx="3923270" cy="111815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What is NDVI?</a:t>
            </a:r>
            <a:r>
              <a:rPr lang="en-US" dirty="0"/>
              <a:t> It is a special number to know how </a:t>
            </a:r>
            <a:r>
              <a:rPr lang="en-US" b="1" dirty="0"/>
              <a:t>healthy</a:t>
            </a:r>
            <a:r>
              <a:rPr lang="en-US" dirty="0"/>
              <a:t> a plant is. </a:t>
            </a:r>
            <a:r>
              <a:rPr lang="en-US" b="1" dirty="0"/>
              <a:t>Low number</a:t>
            </a:r>
            <a:r>
              <a:rPr lang="en-US" dirty="0"/>
              <a:t> means the plant is </a:t>
            </a:r>
            <a:r>
              <a:rPr lang="en-US" b="1" dirty="0"/>
              <a:t>sick or needs water</a:t>
            </a:r>
            <a:r>
              <a:rPr lang="en-US" dirty="0"/>
              <a:t>. Drone 1 uses this to find the sick spot.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4BEA34-6E69-1A1E-2240-3361A955F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18" b="12930"/>
          <a:stretch>
            <a:fillRect/>
          </a:stretch>
        </p:blipFill>
        <p:spPr>
          <a:xfrm>
            <a:off x="6796401" y="10"/>
            <a:ext cx="5395599" cy="3428991"/>
          </a:xfrm>
          <a:custGeom>
            <a:avLst/>
            <a:gdLst/>
            <a:ahLst/>
            <a:cxnLst/>
            <a:rect l="l" t="t" r="r" b="b"/>
            <a:pathLst>
              <a:path w="5395599" h="3429001">
                <a:moveTo>
                  <a:pt x="72963" y="0"/>
                </a:moveTo>
                <a:lnTo>
                  <a:pt x="5395599" y="0"/>
                </a:lnTo>
                <a:lnTo>
                  <a:pt x="5395599" y="3429001"/>
                </a:lnTo>
                <a:lnTo>
                  <a:pt x="256669" y="3429001"/>
                </a:lnTo>
                <a:lnTo>
                  <a:pt x="256477" y="3428211"/>
                </a:lnTo>
                <a:cubicBezTo>
                  <a:pt x="254725" y="3426377"/>
                  <a:pt x="251186" y="3424046"/>
                  <a:pt x="244603" y="3420520"/>
                </a:cubicBezTo>
                <a:cubicBezTo>
                  <a:pt x="243813" y="3379165"/>
                  <a:pt x="193520" y="3324511"/>
                  <a:pt x="204327" y="3284165"/>
                </a:cubicBezTo>
                <a:cubicBezTo>
                  <a:pt x="194574" y="3253336"/>
                  <a:pt x="190523" y="3260142"/>
                  <a:pt x="186088" y="3235544"/>
                </a:cubicBezTo>
                <a:cubicBezTo>
                  <a:pt x="177204" y="3195982"/>
                  <a:pt x="171586" y="3088699"/>
                  <a:pt x="169747" y="3057384"/>
                </a:cubicBezTo>
                <a:cubicBezTo>
                  <a:pt x="172244" y="3054365"/>
                  <a:pt x="173937" y="3051091"/>
                  <a:pt x="175054" y="3047652"/>
                </a:cubicBezTo>
                <a:lnTo>
                  <a:pt x="176808" y="3037529"/>
                </a:lnTo>
                <a:lnTo>
                  <a:pt x="175755" y="3036541"/>
                </a:lnTo>
                <a:cubicBezTo>
                  <a:pt x="173051" y="3031669"/>
                  <a:pt x="172963" y="3028266"/>
                  <a:pt x="174031" y="3025524"/>
                </a:cubicBezTo>
                <a:lnTo>
                  <a:pt x="176185" y="3022606"/>
                </a:lnTo>
                <a:cubicBezTo>
                  <a:pt x="176055" y="3020033"/>
                  <a:pt x="175924" y="3017460"/>
                  <a:pt x="175794" y="3014887"/>
                </a:cubicBezTo>
                <a:lnTo>
                  <a:pt x="177164" y="2999257"/>
                </a:lnTo>
                <a:lnTo>
                  <a:pt x="175416" y="2996732"/>
                </a:lnTo>
                <a:cubicBezTo>
                  <a:pt x="175064" y="2989081"/>
                  <a:pt x="174711" y="2981431"/>
                  <a:pt x="174360" y="2973780"/>
                </a:cubicBezTo>
                <a:lnTo>
                  <a:pt x="173394" y="2973655"/>
                </a:lnTo>
                <a:cubicBezTo>
                  <a:pt x="171202" y="2972846"/>
                  <a:pt x="169541" y="2971263"/>
                  <a:pt x="168939" y="2968014"/>
                </a:cubicBezTo>
                <a:cubicBezTo>
                  <a:pt x="155920" y="2975784"/>
                  <a:pt x="163222" y="2967071"/>
                  <a:pt x="162593" y="2956801"/>
                </a:cubicBezTo>
                <a:cubicBezTo>
                  <a:pt x="142236" y="2966578"/>
                  <a:pt x="148874" y="2935726"/>
                  <a:pt x="136190" y="2933298"/>
                </a:cubicBezTo>
                <a:cubicBezTo>
                  <a:pt x="136188" y="2925534"/>
                  <a:pt x="135815" y="2917501"/>
                  <a:pt x="134984" y="2909390"/>
                </a:cubicBezTo>
                <a:lnTo>
                  <a:pt x="134221" y="2904671"/>
                </a:lnTo>
                <a:lnTo>
                  <a:pt x="133991" y="2904615"/>
                </a:lnTo>
                <a:cubicBezTo>
                  <a:pt x="133368" y="2903671"/>
                  <a:pt x="132944" y="2902150"/>
                  <a:pt x="132759" y="2899714"/>
                </a:cubicBezTo>
                <a:cubicBezTo>
                  <a:pt x="132783" y="2898499"/>
                  <a:pt x="132807" y="2897282"/>
                  <a:pt x="132830" y="2896066"/>
                </a:cubicBezTo>
                <a:lnTo>
                  <a:pt x="131350" y="2886912"/>
                </a:lnTo>
                <a:lnTo>
                  <a:pt x="129415" y="2884014"/>
                </a:lnTo>
                <a:lnTo>
                  <a:pt x="126590" y="2883229"/>
                </a:lnTo>
                <a:cubicBezTo>
                  <a:pt x="126642" y="2882933"/>
                  <a:pt x="126695" y="2882639"/>
                  <a:pt x="126747" y="2882343"/>
                </a:cubicBezTo>
                <a:cubicBezTo>
                  <a:pt x="130282" y="2875325"/>
                  <a:pt x="136614" y="2872524"/>
                  <a:pt x="116721" y="2866529"/>
                </a:cubicBezTo>
                <a:cubicBezTo>
                  <a:pt x="121715" y="2850828"/>
                  <a:pt x="109951" y="2849285"/>
                  <a:pt x="102407" y="2829536"/>
                </a:cubicBezTo>
                <a:cubicBezTo>
                  <a:pt x="108068" y="2820214"/>
                  <a:pt x="104313" y="2813723"/>
                  <a:pt x="97513" y="2807759"/>
                </a:cubicBezTo>
                <a:cubicBezTo>
                  <a:pt x="97366" y="2787664"/>
                  <a:pt x="86314" y="2770658"/>
                  <a:pt x="80493" y="2748755"/>
                </a:cubicBezTo>
                <a:cubicBezTo>
                  <a:pt x="85565" y="2723695"/>
                  <a:pt x="66811" y="2713438"/>
                  <a:pt x="60663" y="2690022"/>
                </a:cubicBezTo>
                <a:cubicBezTo>
                  <a:pt x="73066" y="2667595"/>
                  <a:pt x="43769" y="2674802"/>
                  <a:pt x="35350" y="2663439"/>
                </a:cubicBezTo>
                <a:lnTo>
                  <a:pt x="34178" y="2660083"/>
                </a:lnTo>
                <a:cubicBezTo>
                  <a:pt x="34439" y="2657010"/>
                  <a:pt x="34700" y="2653937"/>
                  <a:pt x="34961" y="2650864"/>
                </a:cubicBezTo>
                <a:lnTo>
                  <a:pt x="35913" y="2647388"/>
                </a:lnTo>
                <a:cubicBezTo>
                  <a:pt x="36323" y="2644997"/>
                  <a:pt x="36282" y="2643412"/>
                  <a:pt x="35906" y="2642321"/>
                </a:cubicBezTo>
                <a:lnTo>
                  <a:pt x="35697" y="2642199"/>
                </a:lnTo>
                <a:cubicBezTo>
                  <a:pt x="35831" y="2640614"/>
                  <a:pt x="35966" y="2639031"/>
                  <a:pt x="36101" y="2637446"/>
                </a:cubicBezTo>
                <a:cubicBezTo>
                  <a:pt x="37260" y="2629421"/>
                  <a:pt x="38842" y="2621608"/>
                  <a:pt x="40718" y="2614161"/>
                </a:cubicBezTo>
                <a:cubicBezTo>
                  <a:pt x="29032" y="2608058"/>
                  <a:pt x="42921" y="2580448"/>
                  <a:pt x="20855" y="2583767"/>
                </a:cubicBezTo>
                <a:cubicBezTo>
                  <a:pt x="22732" y="2573730"/>
                  <a:pt x="31907" y="2567549"/>
                  <a:pt x="17429" y="2571126"/>
                </a:cubicBezTo>
                <a:lnTo>
                  <a:pt x="16691" y="2569441"/>
                </a:lnTo>
                <a:lnTo>
                  <a:pt x="19977" y="2563632"/>
                </a:lnTo>
                <a:cubicBezTo>
                  <a:pt x="21370" y="2557453"/>
                  <a:pt x="22736" y="2551799"/>
                  <a:pt x="25721" y="2556344"/>
                </a:cubicBezTo>
                <a:cubicBezTo>
                  <a:pt x="32713" y="2548895"/>
                  <a:pt x="23526" y="2540807"/>
                  <a:pt x="29740" y="2533157"/>
                </a:cubicBezTo>
                <a:cubicBezTo>
                  <a:pt x="32155" y="2522927"/>
                  <a:pt x="22112" y="2536851"/>
                  <a:pt x="22984" y="2524899"/>
                </a:cubicBezTo>
                <a:cubicBezTo>
                  <a:pt x="22853" y="2523879"/>
                  <a:pt x="22721" y="2522860"/>
                  <a:pt x="22591" y="2521840"/>
                </a:cubicBezTo>
                <a:lnTo>
                  <a:pt x="23626" y="2516618"/>
                </a:lnTo>
                <a:lnTo>
                  <a:pt x="26416" y="2514462"/>
                </a:lnTo>
                <a:cubicBezTo>
                  <a:pt x="28113" y="2512148"/>
                  <a:pt x="28851" y="2508859"/>
                  <a:pt x="27412" y="2503381"/>
                </a:cubicBezTo>
                <a:lnTo>
                  <a:pt x="26912" y="2502571"/>
                </a:lnTo>
                <a:lnTo>
                  <a:pt x="29779" y="2501027"/>
                </a:lnTo>
                <a:lnTo>
                  <a:pt x="31105" y="2492600"/>
                </a:lnTo>
                <a:lnTo>
                  <a:pt x="38272" y="2485183"/>
                </a:lnTo>
                <a:lnTo>
                  <a:pt x="36838" y="2480669"/>
                </a:lnTo>
                <a:lnTo>
                  <a:pt x="33929" y="2480825"/>
                </a:lnTo>
                <a:lnTo>
                  <a:pt x="40930" y="2465130"/>
                </a:lnTo>
                <a:cubicBezTo>
                  <a:pt x="38183" y="2455259"/>
                  <a:pt x="40884" y="2449073"/>
                  <a:pt x="45376" y="2443685"/>
                </a:cubicBezTo>
                <a:cubicBezTo>
                  <a:pt x="46859" y="2423506"/>
                  <a:pt x="54665" y="2407402"/>
                  <a:pt x="59676" y="2385914"/>
                </a:cubicBezTo>
                <a:cubicBezTo>
                  <a:pt x="58375" y="2360280"/>
                  <a:pt x="70331" y="2351643"/>
                  <a:pt x="75643" y="2328662"/>
                </a:cubicBezTo>
                <a:cubicBezTo>
                  <a:pt x="68923" y="2301647"/>
                  <a:pt x="92173" y="2318371"/>
                  <a:pt x="94380" y="2298217"/>
                </a:cubicBezTo>
                <a:cubicBezTo>
                  <a:pt x="89894" y="2262517"/>
                  <a:pt x="102355" y="2301922"/>
                  <a:pt x="106504" y="2250782"/>
                </a:cubicBezTo>
                <a:cubicBezTo>
                  <a:pt x="105375" y="2247398"/>
                  <a:pt x="107866" y="2241930"/>
                  <a:pt x="109892" y="2243352"/>
                </a:cubicBezTo>
                <a:cubicBezTo>
                  <a:pt x="109711" y="2239945"/>
                  <a:pt x="106781" y="2230878"/>
                  <a:pt x="110290" y="2231409"/>
                </a:cubicBezTo>
                <a:cubicBezTo>
                  <a:pt x="113089" y="2215680"/>
                  <a:pt x="113491" y="2199138"/>
                  <a:pt x="111457" y="2183375"/>
                </a:cubicBezTo>
                <a:cubicBezTo>
                  <a:pt x="121905" y="2154998"/>
                  <a:pt x="103565" y="2165592"/>
                  <a:pt x="108536" y="2144085"/>
                </a:cubicBezTo>
                <a:cubicBezTo>
                  <a:pt x="117898" y="2128897"/>
                  <a:pt x="113450" y="2120189"/>
                  <a:pt x="120996" y="2101383"/>
                </a:cubicBezTo>
                <a:cubicBezTo>
                  <a:pt x="113567" y="2092860"/>
                  <a:pt x="119580" y="2086506"/>
                  <a:pt x="122262" y="2079956"/>
                </a:cubicBezTo>
                <a:lnTo>
                  <a:pt x="122705" y="2076836"/>
                </a:lnTo>
                <a:lnTo>
                  <a:pt x="120431" y="2062205"/>
                </a:lnTo>
                <a:cubicBezTo>
                  <a:pt x="124896" y="2059982"/>
                  <a:pt x="118406" y="2051541"/>
                  <a:pt x="117092" y="2047621"/>
                </a:cubicBezTo>
                <a:cubicBezTo>
                  <a:pt x="120027" y="2047669"/>
                  <a:pt x="121324" y="2039112"/>
                  <a:pt x="118859" y="2035989"/>
                </a:cubicBezTo>
                <a:cubicBezTo>
                  <a:pt x="107554" y="1971545"/>
                  <a:pt x="135428" y="2008454"/>
                  <a:pt x="118500" y="1969476"/>
                </a:cubicBezTo>
                <a:cubicBezTo>
                  <a:pt x="114745" y="1943615"/>
                  <a:pt x="148559" y="1944656"/>
                  <a:pt x="131680" y="1917869"/>
                </a:cubicBezTo>
                <a:cubicBezTo>
                  <a:pt x="130819" y="1886102"/>
                  <a:pt x="142687" y="1866056"/>
                  <a:pt x="132882" y="1836507"/>
                </a:cubicBezTo>
                <a:cubicBezTo>
                  <a:pt x="132131" y="1806766"/>
                  <a:pt x="136526" y="1781182"/>
                  <a:pt x="131877" y="1755879"/>
                </a:cubicBezTo>
                <a:cubicBezTo>
                  <a:pt x="135648" y="1745788"/>
                  <a:pt x="136972" y="1736202"/>
                  <a:pt x="130448" y="1726651"/>
                </a:cubicBezTo>
                <a:cubicBezTo>
                  <a:pt x="131521" y="1698957"/>
                  <a:pt x="140123" y="1692528"/>
                  <a:pt x="132596" y="1674709"/>
                </a:cubicBezTo>
                <a:cubicBezTo>
                  <a:pt x="137178" y="1669668"/>
                  <a:pt x="139622" y="1666183"/>
                  <a:pt x="140684" y="1663502"/>
                </a:cubicBezTo>
                <a:cubicBezTo>
                  <a:pt x="143868" y="1655460"/>
                  <a:pt x="134606" y="1654644"/>
                  <a:pt x="133266" y="1640672"/>
                </a:cubicBezTo>
                <a:cubicBezTo>
                  <a:pt x="130503" y="1625689"/>
                  <a:pt x="122671" y="1650492"/>
                  <a:pt x="122351" y="1636309"/>
                </a:cubicBezTo>
                <a:cubicBezTo>
                  <a:pt x="127504" y="1622116"/>
                  <a:pt x="113671" y="1619938"/>
                  <a:pt x="119842" y="1605349"/>
                </a:cubicBezTo>
                <a:cubicBezTo>
                  <a:pt x="130060" y="1611345"/>
                  <a:pt x="119283" y="1573894"/>
                  <a:pt x="128418" y="1574712"/>
                </a:cubicBezTo>
                <a:cubicBezTo>
                  <a:pt x="116056" y="1558635"/>
                  <a:pt x="132372" y="1555273"/>
                  <a:pt x="129203" y="1536647"/>
                </a:cubicBezTo>
                <a:cubicBezTo>
                  <a:pt x="124681" y="1527242"/>
                  <a:pt x="124122" y="1521025"/>
                  <a:pt x="129792" y="1513896"/>
                </a:cubicBezTo>
                <a:cubicBezTo>
                  <a:pt x="107681" y="1470305"/>
                  <a:pt x="129817" y="1490329"/>
                  <a:pt x="122312" y="1452296"/>
                </a:cubicBezTo>
                <a:cubicBezTo>
                  <a:pt x="114097" y="1419160"/>
                  <a:pt x="109473" y="1382582"/>
                  <a:pt x="87787" y="1347657"/>
                </a:cubicBezTo>
                <a:cubicBezTo>
                  <a:pt x="81503" y="1340763"/>
                  <a:pt x="79662" y="1326684"/>
                  <a:pt x="83676" y="1316214"/>
                </a:cubicBezTo>
                <a:cubicBezTo>
                  <a:pt x="84367" y="1314411"/>
                  <a:pt x="85208" y="1312787"/>
                  <a:pt x="86175" y="1311390"/>
                </a:cubicBezTo>
                <a:cubicBezTo>
                  <a:pt x="70681" y="1290091"/>
                  <a:pt x="79090" y="1279232"/>
                  <a:pt x="68414" y="1268952"/>
                </a:cubicBezTo>
                <a:cubicBezTo>
                  <a:pt x="64882" y="1237645"/>
                  <a:pt x="76303" y="1214150"/>
                  <a:pt x="66960" y="1204622"/>
                </a:cubicBezTo>
                <a:cubicBezTo>
                  <a:pt x="68012" y="1188944"/>
                  <a:pt x="79810" y="1168727"/>
                  <a:pt x="69797" y="1155703"/>
                </a:cubicBezTo>
                <a:cubicBezTo>
                  <a:pt x="78315" y="1155066"/>
                  <a:pt x="63849" y="1136907"/>
                  <a:pt x="69688" y="1128440"/>
                </a:cubicBezTo>
                <a:cubicBezTo>
                  <a:pt x="74740" y="1122556"/>
                  <a:pt x="71529" y="1115674"/>
                  <a:pt x="71494" y="1108417"/>
                </a:cubicBezTo>
                <a:cubicBezTo>
                  <a:pt x="75656" y="1099737"/>
                  <a:pt x="70388" y="1067483"/>
                  <a:pt x="65950" y="1058433"/>
                </a:cubicBezTo>
                <a:cubicBezTo>
                  <a:pt x="50118" y="1035713"/>
                  <a:pt x="64594" y="994640"/>
                  <a:pt x="52521" y="975987"/>
                </a:cubicBezTo>
                <a:cubicBezTo>
                  <a:pt x="50914" y="969800"/>
                  <a:pt x="50418" y="963971"/>
                  <a:pt x="50615" y="958395"/>
                </a:cubicBezTo>
                <a:lnTo>
                  <a:pt x="52757" y="943118"/>
                </a:lnTo>
                <a:lnTo>
                  <a:pt x="56549" y="939439"/>
                </a:lnTo>
                <a:cubicBezTo>
                  <a:pt x="56401" y="936206"/>
                  <a:pt x="56255" y="932972"/>
                  <a:pt x="56107" y="929739"/>
                </a:cubicBezTo>
                <a:lnTo>
                  <a:pt x="56780" y="927127"/>
                </a:lnTo>
                <a:cubicBezTo>
                  <a:pt x="58082" y="922138"/>
                  <a:pt x="59244" y="917190"/>
                  <a:pt x="59846" y="912177"/>
                </a:cubicBezTo>
                <a:cubicBezTo>
                  <a:pt x="41559" y="915106"/>
                  <a:pt x="61959" y="870019"/>
                  <a:pt x="46764" y="881067"/>
                </a:cubicBezTo>
                <a:cubicBezTo>
                  <a:pt x="46894" y="854032"/>
                  <a:pt x="35518" y="846928"/>
                  <a:pt x="49935" y="817416"/>
                </a:cubicBezTo>
                <a:cubicBezTo>
                  <a:pt x="37190" y="772732"/>
                  <a:pt x="51975" y="740070"/>
                  <a:pt x="31206" y="702815"/>
                </a:cubicBezTo>
                <a:cubicBezTo>
                  <a:pt x="39530" y="708645"/>
                  <a:pt x="37598" y="685431"/>
                  <a:pt x="33943" y="672401"/>
                </a:cubicBezTo>
                <a:cubicBezTo>
                  <a:pt x="66681" y="693593"/>
                  <a:pt x="6096" y="618072"/>
                  <a:pt x="29392" y="612154"/>
                </a:cubicBezTo>
                <a:cubicBezTo>
                  <a:pt x="8255" y="607196"/>
                  <a:pt x="27963" y="545243"/>
                  <a:pt x="5970" y="516197"/>
                </a:cubicBezTo>
                <a:cubicBezTo>
                  <a:pt x="4766" y="496236"/>
                  <a:pt x="3235" y="464307"/>
                  <a:pt x="0" y="446558"/>
                </a:cubicBezTo>
                <a:lnTo>
                  <a:pt x="3892" y="402046"/>
                </a:lnTo>
                <a:cubicBezTo>
                  <a:pt x="8570" y="377878"/>
                  <a:pt x="6389" y="373884"/>
                  <a:pt x="12474" y="322733"/>
                </a:cubicBezTo>
                <a:cubicBezTo>
                  <a:pt x="12216" y="257376"/>
                  <a:pt x="25563" y="267420"/>
                  <a:pt x="21680" y="204587"/>
                </a:cubicBezTo>
                <a:cubicBezTo>
                  <a:pt x="27666" y="201120"/>
                  <a:pt x="29305" y="133016"/>
                  <a:pt x="33179" y="127724"/>
                </a:cubicBezTo>
                <a:lnTo>
                  <a:pt x="41973" y="110945"/>
                </a:lnTo>
                <a:lnTo>
                  <a:pt x="40746" y="108356"/>
                </a:lnTo>
                <a:cubicBezTo>
                  <a:pt x="38939" y="97517"/>
                  <a:pt x="40742" y="91347"/>
                  <a:pt x="44132" y="87265"/>
                </a:cubicBezTo>
                <a:lnTo>
                  <a:pt x="49473" y="83713"/>
                </a:lnTo>
                <a:lnTo>
                  <a:pt x="53238" y="69573"/>
                </a:lnTo>
                <a:lnTo>
                  <a:pt x="64534" y="42623"/>
                </a:lnTo>
                <a:lnTo>
                  <a:pt x="63008" y="36737"/>
                </a:lnTo>
                <a:close/>
              </a:path>
            </a:pathLst>
          </a:custGeom>
        </p:spPr>
      </p:pic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BD266605-1BA6-3891-E5CF-72729F4FEE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13" r="2" b="2"/>
          <a:stretch>
            <a:fillRect/>
          </a:stretch>
        </p:blipFill>
        <p:spPr>
          <a:xfrm>
            <a:off x="7047822" y="3428999"/>
            <a:ext cx="5144178" cy="3429001"/>
          </a:xfrm>
          <a:custGeom>
            <a:avLst/>
            <a:gdLst/>
            <a:ahLst/>
            <a:cxnLst/>
            <a:rect l="l" t="t" r="r" b="b"/>
            <a:pathLst>
              <a:path w="5144178" h="3429001">
                <a:moveTo>
                  <a:pt x="5248" y="0"/>
                </a:moveTo>
                <a:lnTo>
                  <a:pt x="5144178" y="0"/>
                </a:lnTo>
                <a:lnTo>
                  <a:pt x="5144178" y="3429001"/>
                </a:lnTo>
                <a:lnTo>
                  <a:pt x="429241" y="3429001"/>
                </a:lnTo>
                <a:cubicBezTo>
                  <a:pt x="428992" y="3419887"/>
                  <a:pt x="428744" y="3410773"/>
                  <a:pt x="428494" y="3401659"/>
                </a:cubicBezTo>
                <a:cubicBezTo>
                  <a:pt x="429406" y="3391510"/>
                  <a:pt x="431679" y="3383098"/>
                  <a:pt x="435734" y="3378121"/>
                </a:cubicBezTo>
                <a:cubicBezTo>
                  <a:pt x="436991" y="3361326"/>
                  <a:pt x="427053" y="3345262"/>
                  <a:pt x="445861" y="3331866"/>
                </a:cubicBezTo>
                <a:cubicBezTo>
                  <a:pt x="467915" y="3312526"/>
                  <a:pt x="420717" y="3269875"/>
                  <a:pt x="450667" y="3268767"/>
                </a:cubicBezTo>
                <a:cubicBezTo>
                  <a:pt x="418085" y="3238190"/>
                  <a:pt x="438274" y="3223695"/>
                  <a:pt x="444940" y="3187464"/>
                </a:cubicBezTo>
                <a:cubicBezTo>
                  <a:pt x="457718" y="3161471"/>
                  <a:pt x="427295" y="3075829"/>
                  <a:pt x="420880" y="3003224"/>
                </a:cubicBezTo>
                <a:cubicBezTo>
                  <a:pt x="410416" y="2961314"/>
                  <a:pt x="398246" y="2982449"/>
                  <a:pt x="397965" y="2932483"/>
                </a:cubicBezTo>
                <a:cubicBezTo>
                  <a:pt x="401612" y="2929293"/>
                  <a:pt x="384023" y="2884236"/>
                  <a:pt x="379552" y="2861410"/>
                </a:cubicBezTo>
                <a:cubicBezTo>
                  <a:pt x="375080" y="2838584"/>
                  <a:pt x="391830" y="2811754"/>
                  <a:pt x="371133" y="2795530"/>
                </a:cubicBezTo>
                <a:cubicBezTo>
                  <a:pt x="301844" y="2713757"/>
                  <a:pt x="345652" y="2657154"/>
                  <a:pt x="323187" y="2580110"/>
                </a:cubicBezTo>
                <a:cubicBezTo>
                  <a:pt x="306519" y="2502814"/>
                  <a:pt x="320305" y="2543491"/>
                  <a:pt x="312797" y="2504294"/>
                </a:cubicBezTo>
                <a:lnTo>
                  <a:pt x="315266" y="2447810"/>
                </a:lnTo>
                <a:lnTo>
                  <a:pt x="327943" y="2406477"/>
                </a:lnTo>
                <a:cubicBezTo>
                  <a:pt x="336752" y="2372041"/>
                  <a:pt x="329139" y="2360511"/>
                  <a:pt x="325453" y="2348977"/>
                </a:cubicBezTo>
                <a:cubicBezTo>
                  <a:pt x="325453" y="2348863"/>
                  <a:pt x="325452" y="2348749"/>
                  <a:pt x="325452" y="2348635"/>
                </a:cubicBezTo>
                <a:lnTo>
                  <a:pt x="332343" y="2338523"/>
                </a:lnTo>
                <a:cubicBezTo>
                  <a:pt x="338694" y="2329606"/>
                  <a:pt x="342749" y="2321075"/>
                  <a:pt x="335894" y="2309406"/>
                </a:cubicBezTo>
                <a:lnTo>
                  <a:pt x="335338" y="2308744"/>
                </a:lnTo>
                <a:lnTo>
                  <a:pt x="346504" y="2291451"/>
                </a:lnTo>
                <a:cubicBezTo>
                  <a:pt x="334713" y="2273286"/>
                  <a:pt x="336169" y="2261530"/>
                  <a:pt x="346212" y="2246479"/>
                </a:cubicBezTo>
                <a:cubicBezTo>
                  <a:pt x="348097" y="2237953"/>
                  <a:pt x="347346" y="2230388"/>
                  <a:pt x="345583" y="2223491"/>
                </a:cubicBezTo>
                <a:lnTo>
                  <a:pt x="343060" y="2216357"/>
                </a:lnTo>
                <a:lnTo>
                  <a:pt x="353168" y="2174541"/>
                </a:lnTo>
                <a:cubicBezTo>
                  <a:pt x="352741" y="2164594"/>
                  <a:pt x="352315" y="2154646"/>
                  <a:pt x="351888" y="2144699"/>
                </a:cubicBezTo>
                <a:lnTo>
                  <a:pt x="342493" y="2149725"/>
                </a:lnTo>
                <a:lnTo>
                  <a:pt x="338392" y="2151536"/>
                </a:lnTo>
                <a:lnTo>
                  <a:pt x="337982" y="2151019"/>
                </a:lnTo>
                <a:lnTo>
                  <a:pt x="338449" y="2149486"/>
                </a:lnTo>
                <a:lnTo>
                  <a:pt x="338600" y="2134712"/>
                </a:lnTo>
                <a:cubicBezTo>
                  <a:pt x="338425" y="2120490"/>
                  <a:pt x="336235" y="2078941"/>
                  <a:pt x="337398" y="2064154"/>
                </a:cubicBezTo>
                <a:lnTo>
                  <a:pt x="345585" y="2045992"/>
                </a:lnTo>
                <a:cubicBezTo>
                  <a:pt x="350276" y="2032063"/>
                  <a:pt x="344152" y="2014047"/>
                  <a:pt x="346822" y="2001765"/>
                </a:cubicBezTo>
                <a:lnTo>
                  <a:pt x="342883" y="1961707"/>
                </a:lnTo>
                <a:lnTo>
                  <a:pt x="347470" y="1900236"/>
                </a:lnTo>
                <a:cubicBezTo>
                  <a:pt x="364289" y="1870214"/>
                  <a:pt x="369986" y="1840554"/>
                  <a:pt x="379121" y="1812831"/>
                </a:cubicBezTo>
                <a:cubicBezTo>
                  <a:pt x="389911" y="1770577"/>
                  <a:pt x="354039" y="1794440"/>
                  <a:pt x="388831" y="1744809"/>
                </a:cubicBezTo>
                <a:cubicBezTo>
                  <a:pt x="379105" y="1737519"/>
                  <a:pt x="379758" y="1730671"/>
                  <a:pt x="386854" y="1719984"/>
                </a:cubicBezTo>
                <a:cubicBezTo>
                  <a:pt x="383430" y="1703465"/>
                  <a:pt x="370916" y="1663756"/>
                  <a:pt x="368290" y="1645695"/>
                </a:cubicBezTo>
                <a:cubicBezTo>
                  <a:pt x="357400" y="1630293"/>
                  <a:pt x="380274" y="1626679"/>
                  <a:pt x="371094" y="1611618"/>
                </a:cubicBezTo>
                <a:cubicBezTo>
                  <a:pt x="371002" y="1596082"/>
                  <a:pt x="385095" y="1622507"/>
                  <a:pt x="389023" y="1605878"/>
                </a:cubicBezTo>
                <a:cubicBezTo>
                  <a:pt x="390632" y="1590479"/>
                  <a:pt x="405974" y="1588764"/>
                  <a:pt x="400334" y="1580252"/>
                </a:cubicBezTo>
                <a:cubicBezTo>
                  <a:pt x="398453" y="1577416"/>
                  <a:pt x="394242" y="1573824"/>
                  <a:pt x="386415" y="1568719"/>
                </a:cubicBezTo>
                <a:cubicBezTo>
                  <a:pt x="398127" y="1548565"/>
                  <a:pt x="383562" y="1542300"/>
                  <a:pt x="380563" y="1512113"/>
                </a:cubicBezTo>
                <a:cubicBezTo>
                  <a:pt x="390974" y="1501090"/>
                  <a:pt x="388354" y="1490725"/>
                  <a:pt x="381649" y="1480027"/>
                </a:cubicBezTo>
                <a:cubicBezTo>
                  <a:pt x="388255" y="1451946"/>
                  <a:pt x="379830" y="1424362"/>
                  <a:pt x="379771" y="1391776"/>
                </a:cubicBezTo>
                <a:cubicBezTo>
                  <a:pt x="394749" y="1358592"/>
                  <a:pt x="374165" y="1337728"/>
                  <a:pt x="374196" y="1302917"/>
                </a:cubicBezTo>
                <a:cubicBezTo>
                  <a:pt x="368854" y="1266771"/>
                  <a:pt x="352704" y="1198328"/>
                  <a:pt x="347716" y="1174898"/>
                </a:cubicBezTo>
                <a:cubicBezTo>
                  <a:pt x="351670" y="1171265"/>
                  <a:pt x="349141" y="1162023"/>
                  <a:pt x="344270" y="1162336"/>
                </a:cubicBezTo>
                <a:cubicBezTo>
                  <a:pt x="346277" y="1157934"/>
                  <a:pt x="356682" y="1148125"/>
                  <a:pt x="349170" y="1146091"/>
                </a:cubicBezTo>
                <a:lnTo>
                  <a:pt x="352303" y="1129892"/>
                </a:lnTo>
                <a:lnTo>
                  <a:pt x="351430" y="1126519"/>
                </a:lnTo>
                <a:cubicBezTo>
                  <a:pt x="346690" y="1119595"/>
                  <a:pt x="336427" y="1113182"/>
                  <a:pt x="348385" y="1103202"/>
                </a:cubicBezTo>
                <a:cubicBezTo>
                  <a:pt x="335029" y="1083311"/>
                  <a:pt x="342034" y="1073392"/>
                  <a:pt x="325821" y="1057618"/>
                </a:cubicBezTo>
                <a:cubicBezTo>
                  <a:pt x="316621" y="1034543"/>
                  <a:pt x="347537" y="1044496"/>
                  <a:pt x="328942" y="1014396"/>
                </a:cubicBezTo>
                <a:cubicBezTo>
                  <a:pt x="331627" y="996980"/>
                  <a:pt x="330231" y="978927"/>
                  <a:pt x="324892" y="961978"/>
                </a:cubicBezTo>
                <a:cubicBezTo>
                  <a:pt x="319089" y="962869"/>
                  <a:pt x="323554" y="952695"/>
                  <a:pt x="323705" y="948954"/>
                </a:cubicBezTo>
                <a:cubicBezTo>
                  <a:pt x="320405" y="950689"/>
                  <a:pt x="316028" y="944932"/>
                  <a:pt x="317752" y="941130"/>
                </a:cubicBezTo>
                <a:cubicBezTo>
                  <a:pt x="307649" y="926090"/>
                  <a:pt x="277038" y="882649"/>
                  <a:pt x="263090" y="858717"/>
                </a:cubicBezTo>
                <a:cubicBezTo>
                  <a:pt x="253262" y="834060"/>
                  <a:pt x="233030" y="825680"/>
                  <a:pt x="234063" y="797535"/>
                </a:cubicBezTo>
                <a:cubicBezTo>
                  <a:pt x="224798" y="774484"/>
                  <a:pt x="211129" y="757569"/>
                  <a:pt x="207780" y="735637"/>
                </a:cubicBezTo>
                <a:cubicBezTo>
                  <a:pt x="200086" y="730144"/>
                  <a:pt x="195328" y="723621"/>
                  <a:pt x="199455" y="712583"/>
                </a:cubicBezTo>
                <a:cubicBezTo>
                  <a:pt x="188825" y="692142"/>
                  <a:pt x="176915" y="692229"/>
                  <a:pt x="179363" y="674324"/>
                </a:cubicBezTo>
                <a:cubicBezTo>
                  <a:pt x="151790" y="669588"/>
                  <a:pt x="171348" y="664028"/>
                  <a:pt x="167031" y="648825"/>
                </a:cubicBezTo>
                <a:cubicBezTo>
                  <a:pt x="165058" y="635832"/>
                  <a:pt x="182344" y="650164"/>
                  <a:pt x="177885" y="639193"/>
                </a:cubicBezTo>
                <a:cubicBezTo>
                  <a:pt x="167233" y="631381"/>
                  <a:pt x="182128" y="621721"/>
                  <a:pt x="170193" y="614197"/>
                </a:cubicBezTo>
                <a:cubicBezTo>
                  <a:pt x="160681" y="624667"/>
                  <a:pt x="160125" y="589951"/>
                  <a:pt x="150078" y="595857"/>
                </a:cubicBezTo>
                <a:cubicBezTo>
                  <a:pt x="158584" y="576480"/>
                  <a:pt x="139000" y="583361"/>
                  <a:pt x="136246" y="567366"/>
                </a:cubicBezTo>
                <a:cubicBezTo>
                  <a:pt x="138159" y="557596"/>
                  <a:pt x="136677" y="552544"/>
                  <a:pt x="127843" y="550402"/>
                </a:cubicBezTo>
                <a:cubicBezTo>
                  <a:pt x="138013" y="504459"/>
                  <a:pt x="119800" y="532495"/>
                  <a:pt x="115350" y="499229"/>
                </a:cubicBezTo>
                <a:cubicBezTo>
                  <a:pt x="113368" y="469276"/>
                  <a:pt x="106154" y="438783"/>
                  <a:pt x="118788" y="399677"/>
                </a:cubicBezTo>
                <a:cubicBezTo>
                  <a:pt x="123548" y="390799"/>
                  <a:pt x="120841" y="379028"/>
                  <a:pt x="112744" y="373386"/>
                </a:cubicBezTo>
                <a:cubicBezTo>
                  <a:pt x="111350" y="372416"/>
                  <a:pt x="109845" y="371666"/>
                  <a:pt x="108278" y="371164"/>
                </a:cubicBezTo>
                <a:cubicBezTo>
                  <a:pt x="105102" y="355408"/>
                  <a:pt x="99426" y="300162"/>
                  <a:pt x="93688" y="278850"/>
                </a:cubicBezTo>
                <a:cubicBezTo>
                  <a:pt x="87166" y="267537"/>
                  <a:pt x="66957" y="258985"/>
                  <a:pt x="73845" y="243290"/>
                </a:cubicBezTo>
                <a:cubicBezTo>
                  <a:pt x="63998" y="247733"/>
                  <a:pt x="74173" y="225554"/>
                  <a:pt x="64695" y="222491"/>
                </a:cubicBezTo>
                <a:cubicBezTo>
                  <a:pt x="56983" y="220939"/>
                  <a:pt x="58274" y="213849"/>
                  <a:pt x="55847" y="208309"/>
                </a:cubicBezTo>
                <a:cubicBezTo>
                  <a:pt x="48190" y="204115"/>
                  <a:pt x="43175" y="176538"/>
                  <a:pt x="45112" y="167089"/>
                </a:cubicBezTo>
                <a:cubicBezTo>
                  <a:pt x="55281" y="140651"/>
                  <a:pt x="24950" y="117791"/>
                  <a:pt x="32253" y="96620"/>
                </a:cubicBezTo>
                <a:cubicBezTo>
                  <a:pt x="31966" y="90985"/>
                  <a:pt x="30545" y="86265"/>
                  <a:pt x="28426" y="82140"/>
                </a:cubicBezTo>
                <a:lnTo>
                  <a:pt x="20810" y="71761"/>
                </a:lnTo>
                <a:lnTo>
                  <a:pt x="15272" y="71157"/>
                </a:lnTo>
                <a:lnTo>
                  <a:pt x="12472" y="63523"/>
                </a:lnTo>
                <a:lnTo>
                  <a:pt x="10824" y="61925"/>
                </a:lnTo>
                <a:cubicBezTo>
                  <a:pt x="7654" y="58884"/>
                  <a:pt x="4659" y="55793"/>
                  <a:pt x="2274" y="52329"/>
                </a:cubicBezTo>
                <a:cubicBezTo>
                  <a:pt x="23939" y="43979"/>
                  <a:pt x="-14451" y="21492"/>
                  <a:pt x="6482" y="21103"/>
                </a:cubicBezTo>
                <a:cubicBezTo>
                  <a:pt x="1811" y="10861"/>
                  <a:pt x="5069" y="6991"/>
                  <a:pt x="6204" y="391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57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06572A-BC9E-8B9F-A2CA-D29E4EFBB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1B078B-B000-44F9-B571-4AF20E88C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76849"/>
            <a:ext cx="12192000" cy="3781151"/>
          </a:xfrm>
          <a:custGeom>
            <a:avLst/>
            <a:gdLst>
              <a:gd name="connsiteX0" fmla="*/ 12087372 w 12192000"/>
              <a:gd name="connsiteY0" fmla="*/ 0 h 3793674"/>
              <a:gd name="connsiteX1" fmla="*/ 12178353 w 12192000"/>
              <a:gd name="connsiteY1" fmla="*/ 12523 h 3793674"/>
              <a:gd name="connsiteX2" fmla="*/ 12192000 w 12192000"/>
              <a:gd name="connsiteY2" fmla="*/ 25195 h 3793674"/>
              <a:gd name="connsiteX3" fmla="*/ 12192000 w 12192000"/>
              <a:gd name="connsiteY3" fmla="*/ 3793674 h 3793674"/>
              <a:gd name="connsiteX4" fmla="*/ 0 w 12192000"/>
              <a:gd name="connsiteY4" fmla="*/ 3793674 h 3793674"/>
              <a:gd name="connsiteX5" fmla="*/ 0 w 12192000"/>
              <a:gd name="connsiteY5" fmla="*/ 3066065 h 3793674"/>
              <a:gd name="connsiteX6" fmla="*/ 8171 w 12192000"/>
              <a:gd name="connsiteY6" fmla="*/ 3063714 h 3793674"/>
              <a:gd name="connsiteX7" fmla="*/ 67297 w 12192000"/>
              <a:gd name="connsiteY7" fmla="*/ 3039008 h 3793674"/>
              <a:gd name="connsiteX8" fmla="*/ 156970 w 12192000"/>
              <a:gd name="connsiteY8" fmla="*/ 3078618 h 3793674"/>
              <a:gd name="connsiteX9" fmla="*/ 191925 w 12192000"/>
              <a:gd name="connsiteY9" fmla="*/ 3081672 h 3793674"/>
              <a:gd name="connsiteX10" fmla="*/ 260901 w 12192000"/>
              <a:gd name="connsiteY10" fmla="*/ 3123909 h 3793674"/>
              <a:gd name="connsiteX11" fmla="*/ 408315 w 12192000"/>
              <a:gd name="connsiteY11" fmla="*/ 2979941 h 3793674"/>
              <a:gd name="connsiteX12" fmla="*/ 658076 w 12192000"/>
              <a:gd name="connsiteY12" fmla="*/ 2943310 h 3793674"/>
              <a:gd name="connsiteX13" fmla="*/ 858103 w 12192000"/>
              <a:gd name="connsiteY13" fmla="*/ 2814464 h 3793674"/>
              <a:gd name="connsiteX14" fmla="*/ 994062 w 12192000"/>
              <a:gd name="connsiteY14" fmla="*/ 2797082 h 3793674"/>
              <a:gd name="connsiteX15" fmla="*/ 1047040 w 12192000"/>
              <a:gd name="connsiteY15" fmla="*/ 2839351 h 3793674"/>
              <a:gd name="connsiteX16" fmla="*/ 1377085 w 12192000"/>
              <a:gd name="connsiteY16" fmla="*/ 2747933 h 3793674"/>
              <a:gd name="connsiteX17" fmla="*/ 1465015 w 12192000"/>
              <a:gd name="connsiteY17" fmla="*/ 2747280 h 3793674"/>
              <a:gd name="connsiteX18" fmla="*/ 1535004 w 12192000"/>
              <a:gd name="connsiteY18" fmla="*/ 2700358 h 3793674"/>
              <a:gd name="connsiteX19" fmla="*/ 1679251 w 12192000"/>
              <a:gd name="connsiteY19" fmla="*/ 2724890 h 3793674"/>
              <a:gd name="connsiteX20" fmla="*/ 1865161 w 12192000"/>
              <a:gd name="connsiteY20" fmla="*/ 2675644 h 3793674"/>
              <a:gd name="connsiteX21" fmla="*/ 1977927 w 12192000"/>
              <a:gd name="connsiteY21" fmla="*/ 2654971 h 3793674"/>
              <a:gd name="connsiteX22" fmla="*/ 2023175 w 12192000"/>
              <a:gd name="connsiteY22" fmla="*/ 2660925 h 3793674"/>
              <a:gd name="connsiteX23" fmla="*/ 2040685 w 12192000"/>
              <a:gd name="connsiteY23" fmla="*/ 2665174 h 3793674"/>
              <a:gd name="connsiteX24" fmla="*/ 2057102 w 12192000"/>
              <a:gd name="connsiteY24" fmla="*/ 2658281 h 3793674"/>
              <a:gd name="connsiteX25" fmla="*/ 2052057 w 12192000"/>
              <a:gd name="connsiteY25" fmla="*/ 2630525 h 3793674"/>
              <a:gd name="connsiteX26" fmla="*/ 2052988 w 12192000"/>
              <a:gd name="connsiteY26" fmla="*/ 2629844 h 3793674"/>
              <a:gd name="connsiteX27" fmla="*/ 2075835 w 12192000"/>
              <a:gd name="connsiteY27" fmla="*/ 2637574 h 3793674"/>
              <a:gd name="connsiteX28" fmla="*/ 2105280 w 12192000"/>
              <a:gd name="connsiteY28" fmla="*/ 2634295 h 3793674"/>
              <a:gd name="connsiteX29" fmla="*/ 2271487 w 12192000"/>
              <a:gd name="connsiteY29" fmla="*/ 2572125 h 3793674"/>
              <a:gd name="connsiteX30" fmla="*/ 2450874 w 12192000"/>
              <a:gd name="connsiteY30" fmla="*/ 2553486 h 3793674"/>
              <a:gd name="connsiteX31" fmla="*/ 2507266 w 12192000"/>
              <a:gd name="connsiteY31" fmla="*/ 2524499 h 3793674"/>
              <a:gd name="connsiteX32" fmla="*/ 2641503 w 12192000"/>
              <a:gd name="connsiteY32" fmla="*/ 2438864 h 3793674"/>
              <a:gd name="connsiteX33" fmla="*/ 2817182 w 12192000"/>
              <a:gd name="connsiteY33" fmla="*/ 2278080 h 3793674"/>
              <a:gd name="connsiteX34" fmla="*/ 2957554 w 12192000"/>
              <a:gd name="connsiteY34" fmla="*/ 2193400 h 3793674"/>
              <a:gd name="connsiteX35" fmla="*/ 3003677 w 12192000"/>
              <a:gd name="connsiteY35" fmla="*/ 2167401 h 3793674"/>
              <a:gd name="connsiteX36" fmla="*/ 3046876 w 12192000"/>
              <a:gd name="connsiteY36" fmla="*/ 2093819 h 3793674"/>
              <a:gd name="connsiteX37" fmla="*/ 3303290 w 12192000"/>
              <a:gd name="connsiteY37" fmla="*/ 2007607 h 3793674"/>
              <a:gd name="connsiteX38" fmla="*/ 3395602 w 12192000"/>
              <a:gd name="connsiteY38" fmla="*/ 1906162 h 3793674"/>
              <a:gd name="connsiteX39" fmla="*/ 3430100 w 12192000"/>
              <a:gd name="connsiteY39" fmla="*/ 1879967 h 3793674"/>
              <a:gd name="connsiteX40" fmla="*/ 3437914 w 12192000"/>
              <a:gd name="connsiteY40" fmla="*/ 1882014 h 3793674"/>
              <a:gd name="connsiteX41" fmla="*/ 3438972 w 12192000"/>
              <a:gd name="connsiteY41" fmla="*/ 1883731 h 3793674"/>
              <a:gd name="connsiteX42" fmla="*/ 3547723 w 12192000"/>
              <a:gd name="connsiteY42" fmla="*/ 1843739 h 3793674"/>
              <a:gd name="connsiteX43" fmla="*/ 3572350 w 12192000"/>
              <a:gd name="connsiteY43" fmla="*/ 1838592 h 3793674"/>
              <a:gd name="connsiteX44" fmla="*/ 3575291 w 12192000"/>
              <a:gd name="connsiteY44" fmla="*/ 1839812 h 3793674"/>
              <a:gd name="connsiteX45" fmla="*/ 3595183 w 12192000"/>
              <a:gd name="connsiteY45" fmla="*/ 1828822 h 3793674"/>
              <a:gd name="connsiteX46" fmla="*/ 3611353 w 12192000"/>
              <a:gd name="connsiteY46" fmla="*/ 1811452 h 3793674"/>
              <a:gd name="connsiteX47" fmla="*/ 3825586 w 12192000"/>
              <a:gd name="connsiteY47" fmla="*/ 1811075 h 3793674"/>
              <a:gd name="connsiteX48" fmla="*/ 4166327 w 12192000"/>
              <a:gd name="connsiteY48" fmla="*/ 1759538 h 3793674"/>
              <a:gd name="connsiteX49" fmla="*/ 4437661 w 12192000"/>
              <a:gd name="connsiteY49" fmla="*/ 1675591 h 3793674"/>
              <a:gd name="connsiteX50" fmla="*/ 4510862 w 12192000"/>
              <a:gd name="connsiteY50" fmla="*/ 1678037 h 3793674"/>
              <a:gd name="connsiteX51" fmla="*/ 4573217 w 12192000"/>
              <a:gd name="connsiteY51" fmla="*/ 1646377 h 3793674"/>
              <a:gd name="connsiteX52" fmla="*/ 4605137 w 12192000"/>
              <a:gd name="connsiteY52" fmla="*/ 1656997 h 3793674"/>
              <a:gd name="connsiteX53" fmla="*/ 4623509 w 12192000"/>
              <a:gd name="connsiteY53" fmla="*/ 1656442 h 3793674"/>
              <a:gd name="connsiteX54" fmla="*/ 4629310 w 12192000"/>
              <a:gd name="connsiteY54" fmla="*/ 1666377 h 3793674"/>
              <a:gd name="connsiteX55" fmla="*/ 4657404 w 12192000"/>
              <a:gd name="connsiteY55" fmla="*/ 1672770 h 3793674"/>
              <a:gd name="connsiteX56" fmla="*/ 4691044 w 12192000"/>
              <a:gd name="connsiteY56" fmla="*/ 1668931 h 3793674"/>
              <a:gd name="connsiteX57" fmla="*/ 4850032 w 12192000"/>
              <a:gd name="connsiteY57" fmla="*/ 1639440 h 3793674"/>
              <a:gd name="connsiteX58" fmla="*/ 4945654 w 12192000"/>
              <a:gd name="connsiteY58" fmla="*/ 1628212 h 3793674"/>
              <a:gd name="connsiteX59" fmla="*/ 4982770 w 12192000"/>
              <a:gd name="connsiteY59" fmla="*/ 1634027 h 3793674"/>
              <a:gd name="connsiteX60" fmla="*/ 5034068 w 12192000"/>
              <a:gd name="connsiteY60" fmla="*/ 1635369 h 3793674"/>
              <a:gd name="connsiteX61" fmla="*/ 5157133 w 12192000"/>
              <a:gd name="connsiteY61" fmla="*/ 1621298 h 3793674"/>
              <a:gd name="connsiteX62" fmla="*/ 5331645 w 12192000"/>
              <a:gd name="connsiteY62" fmla="*/ 1602675 h 3793674"/>
              <a:gd name="connsiteX63" fmla="*/ 5339977 w 12192000"/>
              <a:gd name="connsiteY63" fmla="*/ 1609364 h 3793674"/>
              <a:gd name="connsiteX64" fmla="*/ 5400314 w 12192000"/>
              <a:gd name="connsiteY64" fmla="*/ 1600700 h 3793674"/>
              <a:gd name="connsiteX65" fmla="*/ 5607257 w 12192000"/>
              <a:gd name="connsiteY65" fmla="*/ 1518495 h 3793674"/>
              <a:gd name="connsiteX66" fmla="*/ 5725292 w 12192000"/>
              <a:gd name="connsiteY66" fmla="*/ 1502996 h 3793674"/>
              <a:gd name="connsiteX67" fmla="*/ 5767898 w 12192000"/>
              <a:gd name="connsiteY67" fmla="*/ 1505858 h 3793674"/>
              <a:gd name="connsiteX68" fmla="*/ 5839240 w 12192000"/>
              <a:gd name="connsiteY68" fmla="*/ 1510133 h 3793674"/>
              <a:gd name="connsiteX69" fmla="*/ 5905402 w 12192000"/>
              <a:gd name="connsiteY69" fmla="*/ 1527401 h 3793674"/>
              <a:gd name="connsiteX70" fmla="*/ 5964698 w 12192000"/>
              <a:gd name="connsiteY70" fmla="*/ 1501636 h 3793674"/>
              <a:gd name="connsiteX71" fmla="*/ 6017881 w 12192000"/>
              <a:gd name="connsiteY71" fmla="*/ 1491249 h 3793674"/>
              <a:gd name="connsiteX72" fmla="*/ 6023244 w 12192000"/>
              <a:gd name="connsiteY72" fmla="*/ 1498384 h 3793674"/>
              <a:gd name="connsiteX73" fmla="*/ 6030193 w 12192000"/>
              <a:gd name="connsiteY73" fmla="*/ 1497853 h 3793674"/>
              <a:gd name="connsiteX74" fmla="*/ 6032755 w 12192000"/>
              <a:gd name="connsiteY74" fmla="*/ 1489137 h 3793674"/>
              <a:gd name="connsiteX75" fmla="*/ 6114491 w 12192000"/>
              <a:gd name="connsiteY75" fmla="*/ 1447543 h 3793674"/>
              <a:gd name="connsiteX76" fmla="*/ 6228089 w 12192000"/>
              <a:gd name="connsiteY76" fmla="*/ 1404736 h 3793674"/>
              <a:gd name="connsiteX77" fmla="*/ 6266132 w 12192000"/>
              <a:gd name="connsiteY77" fmla="*/ 1408704 h 3793674"/>
              <a:gd name="connsiteX78" fmla="*/ 6266284 w 12192000"/>
              <a:gd name="connsiteY78" fmla="*/ 1408695 h 3793674"/>
              <a:gd name="connsiteX79" fmla="*/ 6267815 w 12192000"/>
              <a:gd name="connsiteY79" fmla="*/ 1413946 h 3793674"/>
              <a:gd name="connsiteX80" fmla="*/ 6277660 w 12192000"/>
              <a:gd name="connsiteY80" fmla="*/ 1413155 h 3793674"/>
              <a:gd name="connsiteX81" fmla="*/ 6290206 w 12192000"/>
              <a:gd name="connsiteY81" fmla="*/ 1407568 h 3793674"/>
              <a:gd name="connsiteX82" fmla="*/ 6318021 w 12192000"/>
              <a:gd name="connsiteY82" fmla="*/ 1413938 h 3793674"/>
              <a:gd name="connsiteX83" fmla="*/ 6319318 w 12192000"/>
              <a:gd name="connsiteY83" fmla="*/ 1414570 h 3793674"/>
              <a:gd name="connsiteX84" fmla="*/ 6391161 w 12192000"/>
              <a:gd name="connsiteY84" fmla="*/ 1451966 h 3793674"/>
              <a:gd name="connsiteX85" fmla="*/ 6458507 w 12192000"/>
              <a:gd name="connsiteY85" fmla="*/ 1519154 h 3793674"/>
              <a:gd name="connsiteX86" fmla="*/ 6567007 w 12192000"/>
              <a:gd name="connsiteY86" fmla="*/ 1556379 h 3793674"/>
              <a:gd name="connsiteX87" fmla="*/ 6607554 w 12192000"/>
              <a:gd name="connsiteY87" fmla="*/ 1566314 h 3793674"/>
              <a:gd name="connsiteX88" fmla="*/ 6731017 w 12192000"/>
              <a:gd name="connsiteY88" fmla="*/ 1583864 h 3793674"/>
              <a:gd name="connsiteX89" fmla="*/ 6734116 w 12192000"/>
              <a:gd name="connsiteY89" fmla="*/ 1580958 h 3793674"/>
              <a:gd name="connsiteX90" fmla="*/ 6918249 w 12192000"/>
              <a:gd name="connsiteY90" fmla="*/ 1481214 h 3793674"/>
              <a:gd name="connsiteX91" fmla="*/ 7067518 w 12192000"/>
              <a:gd name="connsiteY91" fmla="*/ 1434780 h 3793674"/>
              <a:gd name="connsiteX92" fmla="*/ 7124203 w 12192000"/>
              <a:gd name="connsiteY92" fmla="*/ 1429376 h 3793674"/>
              <a:gd name="connsiteX93" fmla="*/ 7218949 w 12192000"/>
              <a:gd name="connsiteY93" fmla="*/ 1419635 h 3793674"/>
              <a:gd name="connsiteX94" fmla="*/ 7298895 w 12192000"/>
              <a:gd name="connsiteY94" fmla="*/ 1439633 h 3793674"/>
              <a:gd name="connsiteX95" fmla="*/ 7374497 w 12192000"/>
              <a:gd name="connsiteY95" fmla="*/ 1420678 h 3793674"/>
              <a:gd name="connsiteX96" fmla="*/ 7380250 w 12192000"/>
              <a:gd name="connsiteY96" fmla="*/ 1380997 h 3793674"/>
              <a:gd name="connsiteX97" fmla="*/ 7464957 w 12192000"/>
              <a:gd name="connsiteY97" fmla="*/ 1372171 h 3793674"/>
              <a:gd name="connsiteX98" fmla="*/ 7594747 w 12192000"/>
              <a:gd name="connsiteY98" fmla="*/ 1362653 h 3793674"/>
              <a:gd name="connsiteX99" fmla="*/ 7666555 w 12192000"/>
              <a:gd name="connsiteY99" fmla="*/ 1348052 h 3793674"/>
              <a:gd name="connsiteX100" fmla="*/ 7866007 w 12192000"/>
              <a:gd name="connsiteY100" fmla="*/ 1318067 h 3793674"/>
              <a:gd name="connsiteX101" fmla="*/ 8068308 w 12192000"/>
              <a:gd name="connsiteY101" fmla="*/ 1295574 h 3793674"/>
              <a:gd name="connsiteX102" fmla="*/ 8202385 w 12192000"/>
              <a:gd name="connsiteY102" fmla="*/ 1324823 h 3793674"/>
              <a:gd name="connsiteX103" fmla="*/ 8367138 w 12192000"/>
              <a:gd name="connsiteY103" fmla="*/ 1301734 h 3793674"/>
              <a:gd name="connsiteX104" fmla="*/ 8396799 w 12192000"/>
              <a:gd name="connsiteY104" fmla="*/ 1304107 h 3793674"/>
              <a:gd name="connsiteX105" fmla="*/ 8431415 w 12192000"/>
              <a:gd name="connsiteY105" fmla="*/ 1287621 h 3793674"/>
              <a:gd name="connsiteX106" fmla="*/ 8569515 w 12192000"/>
              <a:gd name="connsiteY106" fmla="*/ 1219560 h 3793674"/>
              <a:gd name="connsiteX107" fmla="*/ 8672452 w 12192000"/>
              <a:gd name="connsiteY107" fmla="*/ 1148305 h 3793674"/>
              <a:gd name="connsiteX108" fmla="*/ 8824768 w 12192000"/>
              <a:gd name="connsiteY108" fmla="*/ 1133740 h 3793674"/>
              <a:gd name="connsiteX109" fmla="*/ 8909609 w 12192000"/>
              <a:gd name="connsiteY109" fmla="*/ 1100055 h 3793674"/>
              <a:gd name="connsiteX110" fmla="*/ 9036318 w 12192000"/>
              <a:gd name="connsiteY110" fmla="*/ 1007023 h 3793674"/>
              <a:gd name="connsiteX111" fmla="*/ 9230382 w 12192000"/>
              <a:gd name="connsiteY111" fmla="*/ 968177 h 3793674"/>
              <a:gd name="connsiteX112" fmla="*/ 9286437 w 12192000"/>
              <a:gd name="connsiteY112" fmla="*/ 1010381 h 3793674"/>
              <a:gd name="connsiteX113" fmla="*/ 9349089 w 12192000"/>
              <a:gd name="connsiteY113" fmla="*/ 1027707 h 3793674"/>
              <a:gd name="connsiteX114" fmla="*/ 9347314 w 12192000"/>
              <a:gd name="connsiteY114" fmla="*/ 946267 h 3793674"/>
              <a:gd name="connsiteX115" fmla="*/ 9492995 w 12192000"/>
              <a:gd name="connsiteY115" fmla="*/ 843272 h 3793674"/>
              <a:gd name="connsiteX116" fmla="*/ 9568501 w 12192000"/>
              <a:gd name="connsiteY116" fmla="*/ 800316 h 3793674"/>
              <a:gd name="connsiteX117" fmla="*/ 9691686 w 12192000"/>
              <a:gd name="connsiteY117" fmla="*/ 750611 h 3793674"/>
              <a:gd name="connsiteX118" fmla="*/ 9728219 w 12192000"/>
              <a:gd name="connsiteY118" fmla="*/ 732444 h 3793674"/>
              <a:gd name="connsiteX119" fmla="*/ 10080661 w 12192000"/>
              <a:gd name="connsiteY119" fmla="*/ 517946 h 3793674"/>
              <a:gd name="connsiteX120" fmla="*/ 10335073 w 12192000"/>
              <a:gd name="connsiteY120" fmla="*/ 536444 h 3793674"/>
              <a:gd name="connsiteX121" fmla="*/ 10593135 w 12192000"/>
              <a:gd name="connsiteY121" fmla="*/ 479950 h 3793674"/>
              <a:gd name="connsiteX122" fmla="*/ 10655931 w 12192000"/>
              <a:gd name="connsiteY122" fmla="*/ 414155 h 3793674"/>
              <a:gd name="connsiteX123" fmla="*/ 10695298 w 12192000"/>
              <a:gd name="connsiteY123" fmla="*/ 404284 h 3793674"/>
              <a:gd name="connsiteX124" fmla="*/ 10761489 w 12192000"/>
              <a:gd name="connsiteY124" fmla="*/ 392693 h 3793674"/>
              <a:gd name="connsiteX125" fmla="*/ 10853610 w 12192000"/>
              <a:gd name="connsiteY125" fmla="*/ 344972 h 3793674"/>
              <a:gd name="connsiteX126" fmla="*/ 11052930 w 12192000"/>
              <a:gd name="connsiteY126" fmla="*/ 293394 h 3793674"/>
              <a:gd name="connsiteX127" fmla="*/ 11359700 w 12192000"/>
              <a:gd name="connsiteY127" fmla="*/ 116377 h 3793674"/>
              <a:gd name="connsiteX128" fmla="*/ 11672425 w 12192000"/>
              <a:gd name="connsiteY128" fmla="*/ 43975 h 3793674"/>
              <a:gd name="connsiteX129" fmla="*/ 11778759 w 12192000"/>
              <a:gd name="connsiteY129" fmla="*/ 15112 h 3793674"/>
              <a:gd name="connsiteX130" fmla="*/ 11912086 w 12192000"/>
              <a:gd name="connsiteY130" fmla="*/ 57763 h 3793674"/>
              <a:gd name="connsiteX131" fmla="*/ 12087372 w 12192000"/>
              <a:gd name="connsiteY131" fmla="*/ 0 h 3793674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778759 w 12192000"/>
              <a:gd name="connsiteY129" fmla="*/ 2589 h 3781151"/>
              <a:gd name="connsiteX130" fmla="*/ 11912086 w 12192000"/>
              <a:gd name="connsiteY13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046876 w 12192000"/>
              <a:gd name="connsiteY34" fmla="*/ 2081296 h 3781151"/>
              <a:gd name="connsiteX35" fmla="*/ 3303290 w 12192000"/>
              <a:gd name="connsiteY35" fmla="*/ 1995084 h 3781151"/>
              <a:gd name="connsiteX36" fmla="*/ 3395602 w 12192000"/>
              <a:gd name="connsiteY36" fmla="*/ 1893639 h 3781151"/>
              <a:gd name="connsiteX37" fmla="*/ 3430100 w 12192000"/>
              <a:gd name="connsiteY37" fmla="*/ 1867444 h 3781151"/>
              <a:gd name="connsiteX38" fmla="*/ 3437914 w 12192000"/>
              <a:gd name="connsiteY38" fmla="*/ 1869491 h 3781151"/>
              <a:gd name="connsiteX39" fmla="*/ 3438972 w 12192000"/>
              <a:gd name="connsiteY39" fmla="*/ 1871208 h 3781151"/>
              <a:gd name="connsiteX40" fmla="*/ 3547723 w 12192000"/>
              <a:gd name="connsiteY40" fmla="*/ 1831216 h 3781151"/>
              <a:gd name="connsiteX41" fmla="*/ 3572350 w 12192000"/>
              <a:gd name="connsiteY41" fmla="*/ 1826069 h 3781151"/>
              <a:gd name="connsiteX42" fmla="*/ 3575291 w 12192000"/>
              <a:gd name="connsiteY42" fmla="*/ 1827289 h 3781151"/>
              <a:gd name="connsiteX43" fmla="*/ 3595183 w 12192000"/>
              <a:gd name="connsiteY43" fmla="*/ 1816299 h 3781151"/>
              <a:gd name="connsiteX44" fmla="*/ 3611353 w 12192000"/>
              <a:gd name="connsiteY44" fmla="*/ 1798929 h 3781151"/>
              <a:gd name="connsiteX45" fmla="*/ 3825586 w 12192000"/>
              <a:gd name="connsiteY45" fmla="*/ 1798552 h 3781151"/>
              <a:gd name="connsiteX46" fmla="*/ 4166327 w 12192000"/>
              <a:gd name="connsiteY46" fmla="*/ 1747015 h 3781151"/>
              <a:gd name="connsiteX47" fmla="*/ 4437661 w 12192000"/>
              <a:gd name="connsiteY47" fmla="*/ 1663068 h 3781151"/>
              <a:gd name="connsiteX48" fmla="*/ 4510862 w 12192000"/>
              <a:gd name="connsiteY48" fmla="*/ 1665514 h 3781151"/>
              <a:gd name="connsiteX49" fmla="*/ 4573217 w 12192000"/>
              <a:gd name="connsiteY49" fmla="*/ 1633854 h 3781151"/>
              <a:gd name="connsiteX50" fmla="*/ 4605137 w 12192000"/>
              <a:gd name="connsiteY50" fmla="*/ 1644474 h 3781151"/>
              <a:gd name="connsiteX51" fmla="*/ 4623509 w 12192000"/>
              <a:gd name="connsiteY51" fmla="*/ 1643919 h 3781151"/>
              <a:gd name="connsiteX52" fmla="*/ 4629310 w 12192000"/>
              <a:gd name="connsiteY52" fmla="*/ 1653854 h 3781151"/>
              <a:gd name="connsiteX53" fmla="*/ 4657404 w 12192000"/>
              <a:gd name="connsiteY53" fmla="*/ 1660247 h 3781151"/>
              <a:gd name="connsiteX54" fmla="*/ 4691044 w 12192000"/>
              <a:gd name="connsiteY54" fmla="*/ 1656408 h 3781151"/>
              <a:gd name="connsiteX55" fmla="*/ 4850032 w 12192000"/>
              <a:gd name="connsiteY55" fmla="*/ 1626917 h 3781151"/>
              <a:gd name="connsiteX56" fmla="*/ 4945654 w 12192000"/>
              <a:gd name="connsiteY56" fmla="*/ 1615689 h 3781151"/>
              <a:gd name="connsiteX57" fmla="*/ 4982770 w 12192000"/>
              <a:gd name="connsiteY57" fmla="*/ 1621504 h 3781151"/>
              <a:gd name="connsiteX58" fmla="*/ 5034068 w 12192000"/>
              <a:gd name="connsiteY58" fmla="*/ 1622846 h 3781151"/>
              <a:gd name="connsiteX59" fmla="*/ 5157133 w 12192000"/>
              <a:gd name="connsiteY59" fmla="*/ 1608775 h 3781151"/>
              <a:gd name="connsiteX60" fmla="*/ 5331645 w 12192000"/>
              <a:gd name="connsiteY60" fmla="*/ 1590152 h 3781151"/>
              <a:gd name="connsiteX61" fmla="*/ 5339977 w 12192000"/>
              <a:gd name="connsiteY61" fmla="*/ 1596841 h 3781151"/>
              <a:gd name="connsiteX62" fmla="*/ 5400314 w 12192000"/>
              <a:gd name="connsiteY62" fmla="*/ 1588177 h 3781151"/>
              <a:gd name="connsiteX63" fmla="*/ 5607257 w 12192000"/>
              <a:gd name="connsiteY63" fmla="*/ 1505972 h 3781151"/>
              <a:gd name="connsiteX64" fmla="*/ 5725292 w 12192000"/>
              <a:gd name="connsiteY64" fmla="*/ 1490473 h 3781151"/>
              <a:gd name="connsiteX65" fmla="*/ 5767898 w 12192000"/>
              <a:gd name="connsiteY65" fmla="*/ 1493335 h 3781151"/>
              <a:gd name="connsiteX66" fmla="*/ 5839240 w 12192000"/>
              <a:gd name="connsiteY66" fmla="*/ 1497610 h 3781151"/>
              <a:gd name="connsiteX67" fmla="*/ 5905402 w 12192000"/>
              <a:gd name="connsiteY67" fmla="*/ 1514878 h 3781151"/>
              <a:gd name="connsiteX68" fmla="*/ 5964698 w 12192000"/>
              <a:gd name="connsiteY68" fmla="*/ 1489113 h 3781151"/>
              <a:gd name="connsiteX69" fmla="*/ 6017881 w 12192000"/>
              <a:gd name="connsiteY69" fmla="*/ 1478726 h 3781151"/>
              <a:gd name="connsiteX70" fmla="*/ 6023244 w 12192000"/>
              <a:gd name="connsiteY70" fmla="*/ 1485861 h 3781151"/>
              <a:gd name="connsiteX71" fmla="*/ 6030193 w 12192000"/>
              <a:gd name="connsiteY71" fmla="*/ 1485330 h 3781151"/>
              <a:gd name="connsiteX72" fmla="*/ 6032755 w 12192000"/>
              <a:gd name="connsiteY72" fmla="*/ 1476614 h 3781151"/>
              <a:gd name="connsiteX73" fmla="*/ 6114491 w 12192000"/>
              <a:gd name="connsiteY73" fmla="*/ 1435020 h 3781151"/>
              <a:gd name="connsiteX74" fmla="*/ 6228089 w 12192000"/>
              <a:gd name="connsiteY74" fmla="*/ 1392213 h 3781151"/>
              <a:gd name="connsiteX75" fmla="*/ 6266132 w 12192000"/>
              <a:gd name="connsiteY75" fmla="*/ 1396181 h 3781151"/>
              <a:gd name="connsiteX76" fmla="*/ 6266284 w 12192000"/>
              <a:gd name="connsiteY76" fmla="*/ 1396172 h 3781151"/>
              <a:gd name="connsiteX77" fmla="*/ 6267815 w 12192000"/>
              <a:gd name="connsiteY77" fmla="*/ 1401423 h 3781151"/>
              <a:gd name="connsiteX78" fmla="*/ 6277660 w 12192000"/>
              <a:gd name="connsiteY78" fmla="*/ 1400632 h 3781151"/>
              <a:gd name="connsiteX79" fmla="*/ 6290206 w 12192000"/>
              <a:gd name="connsiteY79" fmla="*/ 1395045 h 3781151"/>
              <a:gd name="connsiteX80" fmla="*/ 6318021 w 12192000"/>
              <a:gd name="connsiteY80" fmla="*/ 1401415 h 3781151"/>
              <a:gd name="connsiteX81" fmla="*/ 6319318 w 12192000"/>
              <a:gd name="connsiteY81" fmla="*/ 1402047 h 3781151"/>
              <a:gd name="connsiteX82" fmla="*/ 6391161 w 12192000"/>
              <a:gd name="connsiteY82" fmla="*/ 1439443 h 3781151"/>
              <a:gd name="connsiteX83" fmla="*/ 6458507 w 12192000"/>
              <a:gd name="connsiteY83" fmla="*/ 1506631 h 3781151"/>
              <a:gd name="connsiteX84" fmla="*/ 6567007 w 12192000"/>
              <a:gd name="connsiteY84" fmla="*/ 1543856 h 3781151"/>
              <a:gd name="connsiteX85" fmla="*/ 6607554 w 12192000"/>
              <a:gd name="connsiteY85" fmla="*/ 1553791 h 3781151"/>
              <a:gd name="connsiteX86" fmla="*/ 6731017 w 12192000"/>
              <a:gd name="connsiteY86" fmla="*/ 1571341 h 3781151"/>
              <a:gd name="connsiteX87" fmla="*/ 6734116 w 12192000"/>
              <a:gd name="connsiteY87" fmla="*/ 1568435 h 3781151"/>
              <a:gd name="connsiteX88" fmla="*/ 6918249 w 12192000"/>
              <a:gd name="connsiteY88" fmla="*/ 1468691 h 3781151"/>
              <a:gd name="connsiteX89" fmla="*/ 7067518 w 12192000"/>
              <a:gd name="connsiteY89" fmla="*/ 1422257 h 3781151"/>
              <a:gd name="connsiteX90" fmla="*/ 7124203 w 12192000"/>
              <a:gd name="connsiteY90" fmla="*/ 1416853 h 3781151"/>
              <a:gd name="connsiteX91" fmla="*/ 7218949 w 12192000"/>
              <a:gd name="connsiteY91" fmla="*/ 1407112 h 3781151"/>
              <a:gd name="connsiteX92" fmla="*/ 7298895 w 12192000"/>
              <a:gd name="connsiteY92" fmla="*/ 1427110 h 3781151"/>
              <a:gd name="connsiteX93" fmla="*/ 7374497 w 12192000"/>
              <a:gd name="connsiteY93" fmla="*/ 1408155 h 3781151"/>
              <a:gd name="connsiteX94" fmla="*/ 7380250 w 12192000"/>
              <a:gd name="connsiteY94" fmla="*/ 1368474 h 3781151"/>
              <a:gd name="connsiteX95" fmla="*/ 7464957 w 12192000"/>
              <a:gd name="connsiteY95" fmla="*/ 1359648 h 3781151"/>
              <a:gd name="connsiteX96" fmla="*/ 7594747 w 12192000"/>
              <a:gd name="connsiteY96" fmla="*/ 1350130 h 3781151"/>
              <a:gd name="connsiteX97" fmla="*/ 7666555 w 12192000"/>
              <a:gd name="connsiteY97" fmla="*/ 1335529 h 3781151"/>
              <a:gd name="connsiteX98" fmla="*/ 7866007 w 12192000"/>
              <a:gd name="connsiteY98" fmla="*/ 1305544 h 3781151"/>
              <a:gd name="connsiteX99" fmla="*/ 8068308 w 12192000"/>
              <a:gd name="connsiteY99" fmla="*/ 1283051 h 3781151"/>
              <a:gd name="connsiteX100" fmla="*/ 8202385 w 12192000"/>
              <a:gd name="connsiteY100" fmla="*/ 1312300 h 3781151"/>
              <a:gd name="connsiteX101" fmla="*/ 8367138 w 12192000"/>
              <a:gd name="connsiteY101" fmla="*/ 1289211 h 3781151"/>
              <a:gd name="connsiteX102" fmla="*/ 8396799 w 12192000"/>
              <a:gd name="connsiteY102" fmla="*/ 1291584 h 3781151"/>
              <a:gd name="connsiteX103" fmla="*/ 8431415 w 12192000"/>
              <a:gd name="connsiteY103" fmla="*/ 1275098 h 3781151"/>
              <a:gd name="connsiteX104" fmla="*/ 8569515 w 12192000"/>
              <a:gd name="connsiteY104" fmla="*/ 1207037 h 3781151"/>
              <a:gd name="connsiteX105" fmla="*/ 8672452 w 12192000"/>
              <a:gd name="connsiteY105" fmla="*/ 1135782 h 3781151"/>
              <a:gd name="connsiteX106" fmla="*/ 8824768 w 12192000"/>
              <a:gd name="connsiteY106" fmla="*/ 1121217 h 3781151"/>
              <a:gd name="connsiteX107" fmla="*/ 8909609 w 12192000"/>
              <a:gd name="connsiteY107" fmla="*/ 1087532 h 3781151"/>
              <a:gd name="connsiteX108" fmla="*/ 9036318 w 12192000"/>
              <a:gd name="connsiteY108" fmla="*/ 994500 h 3781151"/>
              <a:gd name="connsiteX109" fmla="*/ 9230382 w 12192000"/>
              <a:gd name="connsiteY109" fmla="*/ 955654 h 3781151"/>
              <a:gd name="connsiteX110" fmla="*/ 9286437 w 12192000"/>
              <a:gd name="connsiteY110" fmla="*/ 997858 h 3781151"/>
              <a:gd name="connsiteX111" fmla="*/ 9349089 w 12192000"/>
              <a:gd name="connsiteY111" fmla="*/ 1015184 h 3781151"/>
              <a:gd name="connsiteX112" fmla="*/ 9347314 w 12192000"/>
              <a:gd name="connsiteY112" fmla="*/ 933744 h 3781151"/>
              <a:gd name="connsiteX113" fmla="*/ 9492995 w 12192000"/>
              <a:gd name="connsiteY113" fmla="*/ 830749 h 3781151"/>
              <a:gd name="connsiteX114" fmla="*/ 9568501 w 12192000"/>
              <a:gd name="connsiteY114" fmla="*/ 787793 h 3781151"/>
              <a:gd name="connsiteX115" fmla="*/ 9691686 w 12192000"/>
              <a:gd name="connsiteY115" fmla="*/ 738088 h 3781151"/>
              <a:gd name="connsiteX116" fmla="*/ 9728219 w 12192000"/>
              <a:gd name="connsiteY116" fmla="*/ 719921 h 3781151"/>
              <a:gd name="connsiteX117" fmla="*/ 10080661 w 12192000"/>
              <a:gd name="connsiteY117" fmla="*/ 505423 h 3781151"/>
              <a:gd name="connsiteX118" fmla="*/ 10335073 w 12192000"/>
              <a:gd name="connsiteY118" fmla="*/ 523921 h 3781151"/>
              <a:gd name="connsiteX119" fmla="*/ 10593135 w 12192000"/>
              <a:gd name="connsiteY119" fmla="*/ 467427 h 3781151"/>
              <a:gd name="connsiteX120" fmla="*/ 10655931 w 12192000"/>
              <a:gd name="connsiteY120" fmla="*/ 401632 h 3781151"/>
              <a:gd name="connsiteX121" fmla="*/ 10695298 w 12192000"/>
              <a:gd name="connsiteY121" fmla="*/ 391761 h 3781151"/>
              <a:gd name="connsiteX122" fmla="*/ 10761489 w 12192000"/>
              <a:gd name="connsiteY122" fmla="*/ 380170 h 3781151"/>
              <a:gd name="connsiteX123" fmla="*/ 10853610 w 12192000"/>
              <a:gd name="connsiteY123" fmla="*/ 332449 h 3781151"/>
              <a:gd name="connsiteX124" fmla="*/ 11052930 w 12192000"/>
              <a:gd name="connsiteY124" fmla="*/ 280871 h 3781151"/>
              <a:gd name="connsiteX125" fmla="*/ 11359700 w 12192000"/>
              <a:gd name="connsiteY125" fmla="*/ 158445 h 3781151"/>
              <a:gd name="connsiteX126" fmla="*/ 11672425 w 12192000"/>
              <a:gd name="connsiteY126" fmla="*/ 31452 h 3781151"/>
              <a:gd name="connsiteX127" fmla="*/ 11912086 w 12192000"/>
              <a:gd name="connsiteY127" fmla="*/ 45240 h 378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12192000" h="3781151">
                <a:moveTo>
                  <a:pt x="11912086" y="45240"/>
                </a:moveTo>
                <a:cubicBezTo>
                  <a:pt x="11978685" y="44809"/>
                  <a:pt x="12131701" y="5428"/>
                  <a:pt x="12178353" y="0"/>
                </a:cubicBezTo>
                <a:lnTo>
                  <a:pt x="12192000" y="12672"/>
                </a:lnTo>
                <a:lnTo>
                  <a:pt x="12192000" y="3781151"/>
                </a:lnTo>
                <a:lnTo>
                  <a:pt x="0" y="3781151"/>
                </a:lnTo>
                <a:lnTo>
                  <a:pt x="0" y="3053542"/>
                </a:lnTo>
                <a:lnTo>
                  <a:pt x="8171" y="3051191"/>
                </a:lnTo>
                <a:cubicBezTo>
                  <a:pt x="28756" y="3043875"/>
                  <a:pt x="48583" y="3035495"/>
                  <a:pt x="67297" y="3026485"/>
                </a:cubicBezTo>
                <a:cubicBezTo>
                  <a:pt x="89015" y="3055804"/>
                  <a:pt x="155058" y="3003158"/>
                  <a:pt x="156970" y="3066095"/>
                </a:cubicBezTo>
                <a:cubicBezTo>
                  <a:pt x="182504" y="3055761"/>
                  <a:pt x="194363" y="3027142"/>
                  <a:pt x="191925" y="3069149"/>
                </a:cubicBezTo>
                <a:cubicBezTo>
                  <a:pt x="226275" y="3060156"/>
                  <a:pt x="217518" y="3125136"/>
                  <a:pt x="260901" y="3111386"/>
                </a:cubicBezTo>
                <a:cubicBezTo>
                  <a:pt x="237722" y="3013204"/>
                  <a:pt x="375117" y="3046101"/>
                  <a:pt x="408315" y="2967418"/>
                </a:cubicBezTo>
                <a:cubicBezTo>
                  <a:pt x="497601" y="2998081"/>
                  <a:pt x="567973" y="2940149"/>
                  <a:pt x="658076" y="2930787"/>
                </a:cubicBezTo>
                <a:cubicBezTo>
                  <a:pt x="708095" y="2995959"/>
                  <a:pt x="785916" y="2931372"/>
                  <a:pt x="851279" y="2924771"/>
                </a:cubicBezTo>
                <a:cubicBezTo>
                  <a:pt x="916106" y="2907445"/>
                  <a:pt x="960543" y="2837916"/>
                  <a:pt x="1047040" y="2826828"/>
                </a:cubicBezTo>
                <a:cubicBezTo>
                  <a:pt x="1130754" y="2752596"/>
                  <a:pt x="1276437" y="2781431"/>
                  <a:pt x="1377085" y="2735410"/>
                </a:cubicBezTo>
                <a:cubicBezTo>
                  <a:pt x="1444016" y="2785754"/>
                  <a:pt x="1403964" y="2734873"/>
                  <a:pt x="1465015" y="2734757"/>
                </a:cubicBezTo>
                <a:cubicBezTo>
                  <a:pt x="1515376" y="2730917"/>
                  <a:pt x="1612560" y="2724306"/>
                  <a:pt x="1679251" y="2712367"/>
                </a:cubicBezTo>
                <a:cubicBezTo>
                  <a:pt x="1721132" y="2669280"/>
                  <a:pt x="1814171" y="2719581"/>
                  <a:pt x="1865161" y="2663121"/>
                </a:cubicBezTo>
                <a:cubicBezTo>
                  <a:pt x="1885508" y="2647236"/>
                  <a:pt x="1958240" y="2627918"/>
                  <a:pt x="1977927" y="2642448"/>
                </a:cubicBezTo>
                <a:cubicBezTo>
                  <a:pt x="1994313" y="2642169"/>
                  <a:pt x="2009788" y="2630665"/>
                  <a:pt x="2023175" y="2648402"/>
                </a:cubicBezTo>
                <a:cubicBezTo>
                  <a:pt x="2027984" y="2653519"/>
                  <a:pt x="2034136" y="2654134"/>
                  <a:pt x="2040685" y="2652651"/>
                </a:cubicBezTo>
                <a:lnTo>
                  <a:pt x="2057102" y="2645758"/>
                </a:lnTo>
                <a:lnTo>
                  <a:pt x="2052057" y="2618002"/>
                </a:lnTo>
                <a:lnTo>
                  <a:pt x="2052988" y="2617321"/>
                </a:lnTo>
                <a:cubicBezTo>
                  <a:pt x="2058901" y="2612479"/>
                  <a:pt x="2065203" y="2609553"/>
                  <a:pt x="2075835" y="2625051"/>
                </a:cubicBezTo>
                <a:cubicBezTo>
                  <a:pt x="2086915" y="2617266"/>
                  <a:pt x="2090174" y="2605518"/>
                  <a:pt x="2105280" y="2621772"/>
                </a:cubicBezTo>
                <a:cubicBezTo>
                  <a:pt x="2137889" y="2610864"/>
                  <a:pt x="2228682" y="2579548"/>
                  <a:pt x="2271487" y="2559602"/>
                </a:cubicBezTo>
                <a:cubicBezTo>
                  <a:pt x="2329085" y="2546134"/>
                  <a:pt x="2359908" y="2564442"/>
                  <a:pt x="2450874" y="2540963"/>
                </a:cubicBezTo>
                <a:cubicBezTo>
                  <a:pt x="2458291" y="2494924"/>
                  <a:pt x="2488302" y="2535186"/>
                  <a:pt x="2507266" y="2511976"/>
                </a:cubicBezTo>
                <a:cubicBezTo>
                  <a:pt x="2558011" y="2487992"/>
                  <a:pt x="2594040" y="2465160"/>
                  <a:pt x="2641503" y="2426341"/>
                </a:cubicBezTo>
                <a:cubicBezTo>
                  <a:pt x="2651261" y="2338141"/>
                  <a:pt x="2773097" y="2356570"/>
                  <a:pt x="2817182" y="2265557"/>
                </a:cubicBezTo>
                <a:cubicBezTo>
                  <a:pt x="2871451" y="2222306"/>
                  <a:pt x="2898877" y="2247383"/>
                  <a:pt x="2957554" y="2180877"/>
                </a:cubicBezTo>
                <a:cubicBezTo>
                  <a:pt x="2981173" y="2203103"/>
                  <a:pt x="2991267" y="2163934"/>
                  <a:pt x="3003677" y="2154878"/>
                </a:cubicBezTo>
                <a:cubicBezTo>
                  <a:pt x="3016971" y="2140621"/>
                  <a:pt x="3016351" y="2103128"/>
                  <a:pt x="3046876" y="2081296"/>
                </a:cubicBezTo>
                <a:cubicBezTo>
                  <a:pt x="3097864" y="2049348"/>
                  <a:pt x="3203688" y="2064646"/>
                  <a:pt x="3303290" y="1995084"/>
                </a:cubicBezTo>
                <a:cubicBezTo>
                  <a:pt x="3332789" y="1977297"/>
                  <a:pt x="3365695" y="1919146"/>
                  <a:pt x="3395602" y="1893639"/>
                </a:cubicBezTo>
                <a:lnTo>
                  <a:pt x="3430100" y="1867444"/>
                </a:lnTo>
                <a:lnTo>
                  <a:pt x="3437914" y="1869491"/>
                </a:lnTo>
                <a:lnTo>
                  <a:pt x="3438972" y="1871208"/>
                </a:lnTo>
                <a:lnTo>
                  <a:pt x="3547723" y="1831216"/>
                </a:lnTo>
                <a:cubicBezTo>
                  <a:pt x="3552630" y="1827126"/>
                  <a:pt x="3559871" y="1824701"/>
                  <a:pt x="3572350" y="1826069"/>
                </a:cubicBezTo>
                <a:lnTo>
                  <a:pt x="3575291" y="1827289"/>
                </a:lnTo>
                <a:lnTo>
                  <a:pt x="3595183" y="1816299"/>
                </a:lnTo>
                <a:cubicBezTo>
                  <a:pt x="3601515" y="1811585"/>
                  <a:pt x="3607034" y="1805917"/>
                  <a:pt x="3611353" y="1798929"/>
                </a:cubicBezTo>
                <a:cubicBezTo>
                  <a:pt x="3682924" y="1824101"/>
                  <a:pt x="3749808" y="1802343"/>
                  <a:pt x="3825586" y="1798552"/>
                </a:cubicBezTo>
                <a:cubicBezTo>
                  <a:pt x="3916204" y="1785116"/>
                  <a:pt x="4063775" y="1766619"/>
                  <a:pt x="4166327" y="1747015"/>
                </a:cubicBezTo>
                <a:cubicBezTo>
                  <a:pt x="4242504" y="1696035"/>
                  <a:pt x="4349880" y="1693056"/>
                  <a:pt x="4437661" y="1663068"/>
                </a:cubicBezTo>
                <a:cubicBezTo>
                  <a:pt x="4488900" y="1701750"/>
                  <a:pt x="4460066" y="1663570"/>
                  <a:pt x="4510862" y="1665514"/>
                </a:cubicBezTo>
                <a:cubicBezTo>
                  <a:pt x="4494570" y="1625937"/>
                  <a:pt x="4573332" y="1680866"/>
                  <a:pt x="4573217" y="1633854"/>
                </a:cubicBezTo>
                <a:lnTo>
                  <a:pt x="4605137" y="1644474"/>
                </a:lnTo>
                <a:lnTo>
                  <a:pt x="4623509" y="1643919"/>
                </a:lnTo>
                <a:lnTo>
                  <a:pt x="4629310" y="1653854"/>
                </a:lnTo>
                <a:lnTo>
                  <a:pt x="4657404" y="1660247"/>
                </a:lnTo>
                <a:cubicBezTo>
                  <a:pt x="4667829" y="1661084"/>
                  <a:pt x="4678935" y="1660158"/>
                  <a:pt x="4691044" y="1656408"/>
                </a:cubicBezTo>
                <a:cubicBezTo>
                  <a:pt x="4729679" y="1626597"/>
                  <a:pt x="4802640" y="1666115"/>
                  <a:pt x="4850032" y="1626917"/>
                </a:cubicBezTo>
                <a:cubicBezTo>
                  <a:pt x="4868357" y="1616087"/>
                  <a:pt x="4930559" y="1604512"/>
                  <a:pt x="4945654" y="1615689"/>
                </a:cubicBezTo>
                <a:cubicBezTo>
                  <a:pt x="4959310" y="1616030"/>
                  <a:pt x="4973195" y="1608214"/>
                  <a:pt x="4982770" y="1621504"/>
                </a:cubicBezTo>
                <a:cubicBezTo>
                  <a:pt x="4996971" y="1636961"/>
                  <a:pt x="5035380" y="1600988"/>
                  <a:pt x="5034068" y="1622846"/>
                </a:cubicBezTo>
                <a:cubicBezTo>
                  <a:pt x="5061512" y="1597974"/>
                  <a:pt x="5127967" y="1605147"/>
                  <a:pt x="5157133" y="1608775"/>
                </a:cubicBezTo>
                <a:cubicBezTo>
                  <a:pt x="5206729" y="1603324"/>
                  <a:pt x="5295851" y="1596182"/>
                  <a:pt x="5331645" y="1590152"/>
                </a:cubicBezTo>
                <a:cubicBezTo>
                  <a:pt x="5333984" y="1592710"/>
                  <a:pt x="5336792" y="1594964"/>
                  <a:pt x="5339977" y="1596841"/>
                </a:cubicBezTo>
                <a:cubicBezTo>
                  <a:pt x="5358481" y="1607745"/>
                  <a:pt x="5385498" y="1603866"/>
                  <a:pt x="5400314" y="1588177"/>
                </a:cubicBezTo>
                <a:cubicBezTo>
                  <a:pt x="5472382" y="1534711"/>
                  <a:pt x="5542525" y="1525044"/>
                  <a:pt x="5607257" y="1505972"/>
                </a:cubicBezTo>
                <a:cubicBezTo>
                  <a:pt x="5680984" y="1489008"/>
                  <a:pt x="5636802" y="1544517"/>
                  <a:pt x="5725292" y="1490473"/>
                </a:cubicBezTo>
                <a:cubicBezTo>
                  <a:pt x="5737022" y="1505421"/>
                  <a:pt x="5748880" y="1504359"/>
                  <a:pt x="5767898" y="1493335"/>
                </a:cubicBezTo>
                <a:cubicBezTo>
                  <a:pt x="5803852" y="1486328"/>
                  <a:pt x="5805362" y="1528317"/>
                  <a:pt x="5839240" y="1497610"/>
                </a:cubicBezTo>
                <a:lnTo>
                  <a:pt x="5905402" y="1514878"/>
                </a:lnTo>
                <a:cubicBezTo>
                  <a:pt x="5901291" y="1508724"/>
                  <a:pt x="5950204" y="1492204"/>
                  <a:pt x="5964698" y="1489113"/>
                </a:cubicBezTo>
                <a:cubicBezTo>
                  <a:pt x="5995812" y="1486079"/>
                  <a:pt x="5996433" y="1454360"/>
                  <a:pt x="6017881" y="1478726"/>
                </a:cubicBezTo>
                <a:lnTo>
                  <a:pt x="6023244" y="1485861"/>
                </a:lnTo>
                <a:lnTo>
                  <a:pt x="6030193" y="1485330"/>
                </a:lnTo>
                <a:cubicBezTo>
                  <a:pt x="6033618" y="1484104"/>
                  <a:pt x="6034983" y="1481614"/>
                  <a:pt x="6032755" y="1476614"/>
                </a:cubicBezTo>
                <a:cubicBezTo>
                  <a:pt x="6067194" y="1490239"/>
                  <a:pt x="6088466" y="1448679"/>
                  <a:pt x="6114491" y="1435020"/>
                </a:cubicBezTo>
                <a:cubicBezTo>
                  <a:pt x="6142064" y="1449615"/>
                  <a:pt x="6169479" y="1406568"/>
                  <a:pt x="6228089" y="1392213"/>
                </a:cubicBezTo>
                <a:cubicBezTo>
                  <a:pt x="6243312" y="1400769"/>
                  <a:pt x="6253169" y="1398278"/>
                  <a:pt x="6266132" y="1396181"/>
                </a:cubicBezTo>
                <a:lnTo>
                  <a:pt x="6266284" y="1396172"/>
                </a:lnTo>
                <a:lnTo>
                  <a:pt x="6267815" y="1401423"/>
                </a:lnTo>
                <a:cubicBezTo>
                  <a:pt x="6269799" y="1402279"/>
                  <a:pt x="6272864" y="1402139"/>
                  <a:pt x="6277660" y="1400632"/>
                </a:cubicBezTo>
                <a:lnTo>
                  <a:pt x="6290206" y="1395045"/>
                </a:lnTo>
                <a:lnTo>
                  <a:pt x="6318021" y="1401415"/>
                </a:lnTo>
                <a:lnTo>
                  <a:pt x="6319318" y="1402047"/>
                </a:lnTo>
                <a:cubicBezTo>
                  <a:pt x="6334539" y="1420654"/>
                  <a:pt x="6367219" y="1433921"/>
                  <a:pt x="6391161" y="1439443"/>
                </a:cubicBezTo>
                <a:cubicBezTo>
                  <a:pt x="6434439" y="1452557"/>
                  <a:pt x="6407965" y="1524529"/>
                  <a:pt x="6458507" y="1506631"/>
                </a:cubicBezTo>
                <a:cubicBezTo>
                  <a:pt x="6498962" y="1519088"/>
                  <a:pt x="6528008" y="1546659"/>
                  <a:pt x="6567007" y="1543856"/>
                </a:cubicBezTo>
                <a:cubicBezTo>
                  <a:pt x="6576136" y="1561541"/>
                  <a:pt x="6587386" y="1570794"/>
                  <a:pt x="6607554" y="1553791"/>
                </a:cubicBezTo>
                <a:lnTo>
                  <a:pt x="6731017" y="1571341"/>
                </a:lnTo>
                <a:lnTo>
                  <a:pt x="6734116" y="1568435"/>
                </a:lnTo>
                <a:cubicBezTo>
                  <a:pt x="6794984" y="1521745"/>
                  <a:pt x="6859485" y="1498439"/>
                  <a:pt x="6918249" y="1468691"/>
                </a:cubicBezTo>
                <a:cubicBezTo>
                  <a:pt x="7009071" y="1429904"/>
                  <a:pt x="6969691" y="1514055"/>
                  <a:pt x="7067518" y="1422257"/>
                </a:cubicBezTo>
                <a:cubicBezTo>
                  <a:pt x="7087823" y="1439788"/>
                  <a:pt x="7102980" y="1435790"/>
                  <a:pt x="7124203" y="1416853"/>
                </a:cubicBezTo>
                <a:cubicBezTo>
                  <a:pt x="7168915" y="1399637"/>
                  <a:pt x="7184820" y="1455712"/>
                  <a:pt x="7218949" y="1407112"/>
                </a:cubicBezTo>
                <a:cubicBezTo>
                  <a:pt x="7221159" y="1439394"/>
                  <a:pt x="7309021" y="1389335"/>
                  <a:pt x="7298895" y="1427110"/>
                </a:cubicBezTo>
                <a:cubicBezTo>
                  <a:pt x="7337930" y="1443950"/>
                  <a:pt x="7336913" y="1394754"/>
                  <a:pt x="7374497" y="1408155"/>
                </a:cubicBezTo>
                <a:cubicBezTo>
                  <a:pt x="7409515" y="1402378"/>
                  <a:pt x="7344382" y="1383073"/>
                  <a:pt x="7380250" y="1368474"/>
                </a:cubicBezTo>
                <a:cubicBezTo>
                  <a:pt x="7425618" y="1356098"/>
                  <a:pt x="7406453" y="1302042"/>
                  <a:pt x="7464957" y="1359648"/>
                </a:cubicBezTo>
                <a:cubicBezTo>
                  <a:pt x="7505651" y="1327423"/>
                  <a:pt x="7525583" y="1355458"/>
                  <a:pt x="7594747" y="1350130"/>
                </a:cubicBezTo>
                <a:cubicBezTo>
                  <a:pt x="7615403" y="1324130"/>
                  <a:pt x="7639787" y="1325624"/>
                  <a:pt x="7666555" y="1335529"/>
                </a:cubicBezTo>
                <a:cubicBezTo>
                  <a:pt x="7727140" y="1310931"/>
                  <a:pt x="7792616" y="1317938"/>
                  <a:pt x="7866007" y="1305544"/>
                </a:cubicBezTo>
                <a:cubicBezTo>
                  <a:pt x="7934731" y="1261485"/>
                  <a:pt x="7989941" y="1296492"/>
                  <a:pt x="8068308" y="1283051"/>
                </a:cubicBezTo>
                <a:cubicBezTo>
                  <a:pt x="8126898" y="1215106"/>
                  <a:pt x="8140003" y="1333948"/>
                  <a:pt x="8202385" y="1312300"/>
                </a:cubicBezTo>
                <a:cubicBezTo>
                  <a:pt x="8291179" y="1240185"/>
                  <a:pt x="8212592" y="1349983"/>
                  <a:pt x="8367138" y="1289211"/>
                </a:cubicBezTo>
                <a:cubicBezTo>
                  <a:pt x="8373739" y="1279547"/>
                  <a:pt x="8395557" y="1281284"/>
                  <a:pt x="8396799" y="1291584"/>
                </a:cubicBezTo>
                <a:cubicBezTo>
                  <a:pt x="8405909" y="1285698"/>
                  <a:pt x="8423830" y="1260181"/>
                  <a:pt x="8431415" y="1275098"/>
                </a:cubicBezTo>
                <a:cubicBezTo>
                  <a:pt x="8482885" y="1262532"/>
                  <a:pt x="8530450" y="1239094"/>
                  <a:pt x="8569515" y="1207037"/>
                </a:cubicBezTo>
                <a:cubicBezTo>
                  <a:pt x="8676339" y="1206081"/>
                  <a:pt x="8599114" y="1148363"/>
                  <a:pt x="8672452" y="1135782"/>
                </a:cubicBezTo>
                <a:cubicBezTo>
                  <a:pt x="8739379" y="1150433"/>
                  <a:pt x="8752364" y="1119350"/>
                  <a:pt x="8824768" y="1121217"/>
                </a:cubicBezTo>
                <a:cubicBezTo>
                  <a:pt x="8831110" y="1064170"/>
                  <a:pt x="8888407" y="1109066"/>
                  <a:pt x="8909609" y="1087532"/>
                </a:cubicBezTo>
                <a:cubicBezTo>
                  <a:pt x="8969149" y="1135268"/>
                  <a:pt x="8993146" y="1005324"/>
                  <a:pt x="9036318" y="994500"/>
                </a:cubicBezTo>
                <a:cubicBezTo>
                  <a:pt x="9111833" y="985376"/>
                  <a:pt x="9208822" y="1024926"/>
                  <a:pt x="9230382" y="955654"/>
                </a:cubicBezTo>
                <a:cubicBezTo>
                  <a:pt x="9243090" y="978495"/>
                  <a:pt x="9246487" y="1013279"/>
                  <a:pt x="9286437" y="997858"/>
                </a:cubicBezTo>
                <a:cubicBezTo>
                  <a:pt x="9306659" y="1005803"/>
                  <a:pt x="9320841" y="1042286"/>
                  <a:pt x="9349089" y="1015184"/>
                </a:cubicBezTo>
                <a:cubicBezTo>
                  <a:pt x="9297539" y="993073"/>
                  <a:pt x="9365224" y="970697"/>
                  <a:pt x="9347314" y="933744"/>
                </a:cubicBezTo>
                <a:cubicBezTo>
                  <a:pt x="9391763" y="896172"/>
                  <a:pt x="9519876" y="898486"/>
                  <a:pt x="9492995" y="830749"/>
                </a:cubicBezTo>
                <a:cubicBezTo>
                  <a:pt x="9496096" y="785926"/>
                  <a:pt x="9581066" y="832093"/>
                  <a:pt x="9568501" y="787793"/>
                </a:cubicBezTo>
                <a:cubicBezTo>
                  <a:pt x="9605859" y="808858"/>
                  <a:pt x="9643722" y="748912"/>
                  <a:pt x="9691686" y="738088"/>
                </a:cubicBezTo>
                <a:cubicBezTo>
                  <a:pt x="9694957" y="715846"/>
                  <a:pt x="9706184" y="714032"/>
                  <a:pt x="9728219" y="719921"/>
                </a:cubicBezTo>
                <a:cubicBezTo>
                  <a:pt x="9883693" y="691149"/>
                  <a:pt x="10033800" y="417068"/>
                  <a:pt x="10080661" y="505423"/>
                </a:cubicBezTo>
                <a:cubicBezTo>
                  <a:pt x="10117255" y="498450"/>
                  <a:pt x="10251293" y="561343"/>
                  <a:pt x="10335073" y="523921"/>
                </a:cubicBezTo>
                <a:cubicBezTo>
                  <a:pt x="10360847" y="467808"/>
                  <a:pt x="10551101" y="480568"/>
                  <a:pt x="10593135" y="467427"/>
                </a:cubicBezTo>
                <a:cubicBezTo>
                  <a:pt x="10595060" y="434512"/>
                  <a:pt x="10671327" y="446621"/>
                  <a:pt x="10655931" y="401632"/>
                </a:cubicBezTo>
                <a:cubicBezTo>
                  <a:pt x="10660917" y="380361"/>
                  <a:pt x="10682038" y="376266"/>
                  <a:pt x="10695298" y="391761"/>
                </a:cubicBezTo>
                <a:cubicBezTo>
                  <a:pt x="10719777" y="382620"/>
                  <a:pt x="10730799" y="356434"/>
                  <a:pt x="10761489" y="380170"/>
                </a:cubicBezTo>
                <a:cubicBezTo>
                  <a:pt x="10795364" y="368673"/>
                  <a:pt x="10817122" y="293346"/>
                  <a:pt x="10853610" y="332449"/>
                </a:cubicBezTo>
                <a:cubicBezTo>
                  <a:pt x="10869631" y="257157"/>
                  <a:pt x="10985528" y="306780"/>
                  <a:pt x="11052930" y="280871"/>
                </a:cubicBezTo>
                <a:cubicBezTo>
                  <a:pt x="11163601" y="187055"/>
                  <a:pt x="11297851" y="156453"/>
                  <a:pt x="11359700" y="158445"/>
                </a:cubicBezTo>
                <a:cubicBezTo>
                  <a:pt x="11474112" y="90496"/>
                  <a:pt x="11577587" y="55229"/>
                  <a:pt x="11672425" y="31452"/>
                </a:cubicBezTo>
                <a:cubicBezTo>
                  <a:pt x="11764489" y="21683"/>
                  <a:pt x="11827765" y="50482"/>
                  <a:pt x="11912086" y="4524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8590E-7325-A456-38F6-1541D258C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647" y="744884"/>
            <a:ext cx="3831529" cy="281979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Tech Idea 2: MQTT (Fast Talking)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3AF89-5912-5387-465A-E02DA2B32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646" y="3906739"/>
            <a:ext cx="3831529" cy="998162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1600" b="1" dirty="0"/>
              <a:t>What is MQTT?</a:t>
            </a:r>
            <a:r>
              <a:rPr lang="en-US" sz="1600" dirty="0"/>
              <a:t> It is a very </a:t>
            </a:r>
            <a:r>
              <a:rPr lang="en-US" sz="1600" b="1" dirty="0"/>
              <a:t>small and fast</a:t>
            </a:r>
            <a:r>
              <a:rPr lang="en-US" sz="1600" dirty="0"/>
              <a:t> way for machines (like drones) to send messages. </a:t>
            </a:r>
            <a:r>
              <a:rPr lang="en-US" sz="1600" b="1" dirty="0"/>
              <a:t>Why we use it?</a:t>
            </a:r>
            <a:r>
              <a:rPr lang="en-US" sz="1600" dirty="0"/>
              <a:t> It sends the problem's location very quickly so Drone 2 can start right away.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821" y="492790"/>
            <a:ext cx="6084939" cy="574922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5F6F5"/>
          </a:solidFill>
          <a:ln>
            <a:noFill/>
          </a:ln>
          <a:effectLst>
            <a:outerShdw blurRad="25400" dist="254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blue background with white text and blue text&#10;&#10;AI-generated content may be incorrect.">
            <a:extLst>
              <a:ext uri="{FF2B5EF4-FFF2-40B4-BE49-F238E27FC236}">
                <a16:creationId xmlns:a16="http://schemas.microsoft.com/office/drawing/2014/main" id="{F4A79F82-072C-C735-77DF-3566C1963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7" r="-2" b="-2"/>
          <a:stretch>
            <a:fillRect/>
          </a:stretch>
        </p:blipFill>
        <p:spPr>
          <a:xfrm>
            <a:off x="5298822" y="492790"/>
            <a:ext cx="6084937" cy="57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6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4DC3E5-6D2A-8412-7AFF-CAF97231E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F8507-4855-DDA2-CE91-2B14B13FB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0879" y="609601"/>
            <a:ext cx="4476464" cy="12160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/>
              <a:t>How We Tested It (The Steps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0711D-EB30-F316-CC10-D4537508E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0879" y="2163685"/>
            <a:ext cx="3875963" cy="410702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pc="50"/>
              <a:t>We built the test on the </a:t>
            </a:r>
            <a:r>
              <a:rPr lang="en-US" b="1" spc="50"/>
              <a:t>MATLAB</a:t>
            </a:r>
            <a:r>
              <a:rPr lang="en-US" spc="50"/>
              <a:t> program.</a:t>
            </a:r>
          </a:p>
          <a:p>
            <a:pPr algn="l"/>
            <a:r>
              <a:rPr lang="en-US" spc="50"/>
              <a:t> </a:t>
            </a:r>
            <a:r>
              <a:rPr lang="en-US" b="1" spc="50"/>
              <a:t>The Steps:</a:t>
            </a:r>
          </a:p>
          <a:p>
            <a:pPr algn="l"/>
            <a:r>
              <a:rPr lang="en-US" spc="50"/>
              <a:t> 1. Drone 1 finds the spot.</a:t>
            </a:r>
          </a:p>
          <a:p>
            <a:pPr algn="l"/>
            <a:r>
              <a:rPr lang="en-US" spc="50"/>
              <a:t> 2. Drone 1 </a:t>
            </a:r>
            <a:r>
              <a:rPr lang="en-US" b="1" spc="50"/>
              <a:t>sends</a:t>
            </a:r>
            <a:r>
              <a:rPr lang="en-US" spc="50"/>
              <a:t> the location (Publish).</a:t>
            </a:r>
          </a:p>
          <a:p>
            <a:pPr algn="l"/>
            <a:r>
              <a:rPr lang="en-US" spc="50"/>
              <a:t> 3. Drone 2 </a:t>
            </a:r>
            <a:r>
              <a:rPr lang="en-US" b="1" spc="50"/>
              <a:t>gets</a:t>
            </a:r>
            <a:r>
              <a:rPr lang="en-US" spc="50"/>
              <a:t> the location (Subscriber).</a:t>
            </a:r>
          </a:p>
          <a:p>
            <a:pPr algn="l"/>
            <a:r>
              <a:rPr lang="en-US" spc="50"/>
              <a:t> 4. Drone 2 </a:t>
            </a:r>
            <a:r>
              <a:rPr lang="en-US" b="1" spc="50"/>
              <a:t>flies</a:t>
            </a:r>
            <a:r>
              <a:rPr lang="en-US" spc="50"/>
              <a:t> to the spot.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33A2D-CCF6-9DA4-4727-52C84858B5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27" r="-2" b="-2"/>
          <a:stretch>
            <a:fillRect/>
          </a:stretch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9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F7F11-DBFE-0E72-4F73-ABAAD5578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5FBA8-3742-B59B-5E1F-A4F064FC9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408" y="992094"/>
            <a:ext cx="3760499" cy="2795160"/>
          </a:xfrm>
        </p:spPr>
        <p:txBody>
          <a:bodyPr>
            <a:normAutofit/>
          </a:bodyPr>
          <a:lstStyle/>
          <a:p>
            <a:r>
              <a:rPr lang="en-US" sz="2400" dirty="0"/>
              <a:t>Test Result 1: Finding the Spot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A78819-55D7-3053-849C-D00688872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994" y="4121253"/>
            <a:ext cx="3473327" cy="11368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dirty="0"/>
              <a:t>We tested a farm of </a:t>
            </a:r>
            <a:r>
              <a:rPr lang="en-US" sz="1300" b="1" dirty="0"/>
              <a:t>100 by 100 meters</a:t>
            </a:r>
            <a:r>
              <a:rPr lang="en-US" sz="1300" dirty="0"/>
              <a:t>. </a:t>
            </a:r>
            <a:endParaRPr lang="ar-SA" sz="1300" dirty="0"/>
          </a:p>
          <a:p>
            <a:pPr>
              <a:lnSpc>
                <a:spcPct val="90000"/>
              </a:lnSpc>
            </a:pPr>
            <a:r>
              <a:rPr lang="en-US" sz="1300" b="1" dirty="0"/>
              <a:t>Result:</a:t>
            </a:r>
            <a:r>
              <a:rPr lang="en-US" sz="1300" dirty="0"/>
              <a:t> Drone 1 found the sick spot at the coordinates </a:t>
            </a:r>
            <a:r>
              <a:rPr lang="en-US" sz="1300" b="1" dirty="0"/>
              <a:t>(60, 40)</a:t>
            </a:r>
            <a:r>
              <a:rPr lang="en-US" sz="1300" dirty="0"/>
              <a:t>. It found the problem exactly.</a:t>
            </a:r>
          </a:p>
        </p:txBody>
      </p:sp>
      <p:pic>
        <p:nvPicPr>
          <p:cNvPr id="6" name="Picture 5" descr="A screen shot of a green square&#10;&#10;AI-generated content may be incorrect.">
            <a:extLst>
              <a:ext uri="{FF2B5EF4-FFF2-40B4-BE49-F238E27FC236}">
                <a16:creationId xmlns:a16="http://schemas.microsoft.com/office/drawing/2014/main" id="{A663F77D-F113-FAB8-1AAC-A101C35F9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29" y="866769"/>
            <a:ext cx="5857124" cy="51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9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4D6F48-4E14-E33B-0851-53B17B82E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976A65-4270-9847-57C5-FCEC52F33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0171"/>
          <a:stretch>
            <a:fillRect/>
          </a:stretch>
        </p:blipFill>
        <p:spPr>
          <a:xfrm>
            <a:off x="3584196" y="-1"/>
            <a:ext cx="8607807" cy="6871647"/>
          </a:xfrm>
          <a:custGeom>
            <a:avLst/>
            <a:gdLst/>
            <a:ahLst/>
            <a:cxnLst/>
            <a:rect l="l" t="t" r="r" b="b"/>
            <a:pathLst>
              <a:path w="8607807" h="6858000">
                <a:moveTo>
                  <a:pt x="8607807" y="0"/>
                </a:moveTo>
                <a:lnTo>
                  <a:pt x="8607807" y="6858000"/>
                </a:lnTo>
                <a:lnTo>
                  <a:pt x="2049693" y="6858000"/>
                </a:lnTo>
                <a:lnTo>
                  <a:pt x="1546051" y="6858000"/>
                </a:lnTo>
                <a:lnTo>
                  <a:pt x="1535751" y="6815348"/>
                </a:lnTo>
                <a:cubicBezTo>
                  <a:pt x="1530460" y="6761684"/>
                  <a:pt x="1515370" y="6604898"/>
                  <a:pt x="1514301" y="6536022"/>
                </a:cubicBezTo>
                <a:cubicBezTo>
                  <a:pt x="1518045" y="6478504"/>
                  <a:pt x="1528503" y="6437797"/>
                  <a:pt x="1529339" y="6402088"/>
                </a:cubicBezTo>
                <a:cubicBezTo>
                  <a:pt x="1525062" y="6346650"/>
                  <a:pt x="1502062" y="6294623"/>
                  <a:pt x="1493941" y="6256398"/>
                </a:cubicBezTo>
                <a:cubicBezTo>
                  <a:pt x="1502669" y="6241770"/>
                  <a:pt x="1469920" y="6187857"/>
                  <a:pt x="1480613" y="6172741"/>
                </a:cubicBezTo>
                <a:cubicBezTo>
                  <a:pt x="1481020" y="6152279"/>
                  <a:pt x="1458164" y="6048753"/>
                  <a:pt x="1443364" y="6006407"/>
                </a:cubicBezTo>
                <a:cubicBezTo>
                  <a:pt x="1426694" y="5958900"/>
                  <a:pt x="1390307" y="5908317"/>
                  <a:pt x="1380584" y="5887691"/>
                </a:cubicBezTo>
                <a:cubicBezTo>
                  <a:pt x="1370860" y="5867065"/>
                  <a:pt x="1392244" y="5909118"/>
                  <a:pt x="1385023" y="5882650"/>
                </a:cubicBezTo>
                <a:cubicBezTo>
                  <a:pt x="1377800" y="5856181"/>
                  <a:pt x="1345702" y="5759038"/>
                  <a:pt x="1337254" y="5728879"/>
                </a:cubicBezTo>
                <a:cubicBezTo>
                  <a:pt x="1353956" y="5727462"/>
                  <a:pt x="1323673" y="5710676"/>
                  <a:pt x="1334321" y="5701696"/>
                </a:cubicBezTo>
                <a:cubicBezTo>
                  <a:pt x="1343675" y="5695367"/>
                  <a:pt x="1336672" y="5688797"/>
                  <a:pt x="1335877" y="5681564"/>
                </a:cubicBezTo>
                <a:cubicBezTo>
                  <a:pt x="1343201" y="5672524"/>
                  <a:pt x="1329617" y="5640839"/>
                  <a:pt x="1319978" y="5632219"/>
                </a:cubicBezTo>
                <a:cubicBezTo>
                  <a:pt x="1286551" y="5611011"/>
                  <a:pt x="1310947" y="5568721"/>
                  <a:pt x="1285321" y="5551224"/>
                </a:cubicBezTo>
                <a:cubicBezTo>
                  <a:pt x="1281540" y="5545203"/>
                  <a:pt x="1279983" y="5539432"/>
                  <a:pt x="1279815" y="5533855"/>
                </a:cubicBezTo>
                <a:lnTo>
                  <a:pt x="1282507" y="5518422"/>
                </a:lnTo>
                <a:lnTo>
                  <a:pt x="1289604" y="5514404"/>
                </a:lnTo>
                <a:lnTo>
                  <a:pt x="1287766" y="5504772"/>
                </a:lnTo>
                <a:lnTo>
                  <a:pt x="1288829" y="5502102"/>
                </a:lnTo>
                <a:cubicBezTo>
                  <a:pt x="1290896" y="5497007"/>
                  <a:pt x="1292688" y="5491968"/>
                  <a:pt x="1293373" y="5486914"/>
                </a:cubicBezTo>
                <a:cubicBezTo>
                  <a:pt x="1288690" y="5472938"/>
                  <a:pt x="1272696" y="5448436"/>
                  <a:pt x="1260736" y="5418245"/>
                </a:cubicBezTo>
                <a:cubicBezTo>
                  <a:pt x="1238579" y="5385699"/>
                  <a:pt x="1238884" y="5340972"/>
                  <a:pt x="1221610" y="5305770"/>
                </a:cubicBezTo>
                <a:lnTo>
                  <a:pt x="1216099" y="5298785"/>
                </a:lnTo>
                <a:lnTo>
                  <a:pt x="1217278" y="5268992"/>
                </a:lnTo>
                <a:cubicBezTo>
                  <a:pt x="1221588" y="5263843"/>
                  <a:pt x="1222716" y="5256480"/>
                  <a:pt x="1218469" y="5250149"/>
                </a:cubicBezTo>
                <a:lnTo>
                  <a:pt x="1206220" y="5142322"/>
                </a:lnTo>
                <a:cubicBezTo>
                  <a:pt x="1205294" y="5106716"/>
                  <a:pt x="1196908" y="5091595"/>
                  <a:pt x="1212921" y="5036513"/>
                </a:cubicBezTo>
                <a:cubicBezTo>
                  <a:pt x="1234138" y="4978012"/>
                  <a:pt x="1204801" y="4893378"/>
                  <a:pt x="1212183" y="4827738"/>
                </a:cubicBezTo>
                <a:cubicBezTo>
                  <a:pt x="1183151" y="4792886"/>
                  <a:pt x="1209228" y="4811487"/>
                  <a:pt x="1202048" y="4774693"/>
                </a:cubicBezTo>
                <a:cubicBezTo>
                  <a:pt x="1202483" y="4751423"/>
                  <a:pt x="1202919" y="4728152"/>
                  <a:pt x="1203354" y="4704882"/>
                </a:cubicBezTo>
                <a:lnTo>
                  <a:pt x="1201502" y="4691500"/>
                </a:lnTo>
                <a:lnTo>
                  <a:pt x="1194919" y="4687895"/>
                </a:lnTo>
                <a:lnTo>
                  <a:pt x="1187792" y="4667873"/>
                </a:lnTo>
                <a:cubicBezTo>
                  <a:pt x="1186060" y="4660351"/>
                  <a:pt x="1185291" y="4652220"/>
                  <a:pt x="1186080" y="4643189"/>
                </a:cubicBezTo>
                <a:cubicBezTo>
                  <a:pt x="1199189" y="4613276"/>
                  <a:pt x="1167081" y="4562691"/>
                  <a:pt x="1184722" y="4525834"/>
                </a:cubicBezTo>
                <a:cubicBezTo>
                  <a:pt x="1182407" y="4490142"/>
                  <a:pt x="1175424" y="4451369"/>
                  <a:pt x="1172188" y="4429037"/>
                </a:cubicBezTo>
                <a:cubicBezTo>
                  <a:pt x="1161331" y="4419671"/>
                  <a:pt x="1178123" y="4389539"/>
                  <a:pt x="1165306" y="4391841"/>
                </a:cubicBezTo>
                <a:cubicBezTo>
                  <a:pt x="1171061" y="4381101"/>
                  <a:pt x="1173552" y="4338138"/>
                  <a:pt x="1168602" y="4327040"/>
                </a:cubicBezTo>
                <a:lnTo>
                  <a:pt x="1178384" y="4271714"/>
                </a:lnTo>
                <a:lnTo>
                  <a:pt x="1177294" y="4266170"/>
                </a:lnTo>
                <a:cubicBezTo>
                  <a:pt x="1177138" y="4260404"/>
                  <a:pt x="1177520" y="4242660"/>
                  <a:pt x="1177448" y="4237120"/>
                </a:cubicBezTo>
                <a:cubicBezTo>
                  <a:pt x="1177252" y="4235726"/>
                  <a:pt x="1177058" y="4234331"/>
                  <a:pt x="1176863" y="4232937"/>
                </a:cubicBezTo>
                <a:lnTo>
                  <a:pt x="1162386" y="4198811"/>
                </a:lnTo>
                <a:cubicBezTo>
                  <a:pt x="1162950" y="4194190"/>
                  <a:pt x="1174655" y="4191224"/>
                  <a:pt x="1174343" y="4184054"/>
                </a:cubicBezTo>
                <a:lnTo>
                  <a:pt x="1160516" y="4155792"/>
                </a:lnTo>
                <a:lnTo>
                  <a:pt x="1161365" y="4150364"/>
                </a:lnTo>
                <a:lnTo>
                  <a:pt x="1144878" y="4068165"/>
                </a:lnTo>
                <a:lnTo>
                  <a:pt x="1123687" y="3997737"/>
                </a:lnTo>
                <a:lnTo>
                  <a:pt x="1096720" y="3746801"/>
                </a:lnTo>
                <a:cubicBezTo>
                  <a:pt x="1083618" y="3632695"/>
                  <a:pt x="1064313" y="3629437"/>
                  <a:pt x="1047682" y="3510652"/>
                </a:cubicBezTo>
                <a:cubicBezTo>
                  <a:pt x="1048550" y="3470281"/>
                  <a:pt x="1049418" y="3429910"/>
                  <a:pt x="1050285" y="3389539"/>
                </a:cubicBezTo>
                <a:lnTo>
                  <a:pt x="1030166" y="3314219"/>
                </a:lnTo>
                <a:lnTo>
                  <a:pt x="1034128" y="3253967"/>
                </a:lnTo>
                <a:lnTo>
                  <a:pt x="1007751" y="3192563"/>
                </a:lnTo>
                <a:cubicBezTo>
                  <a:pt x="1003323" y="3186732"/>
                  <a:pt x="1001150" y="3181063"/>
                  <a:pt x="1000384" y="3175520"/>
                </a:cubicBezTo>
                <a:cubicBezTo>
                  <a:pt x="1000734" y="3170366"/>
                  <a:pt x="1001085" y="3165212"/>
                  <a:pt x="1001435" y="3160058"/>
                </a:cubicBezTo>
                <a:lnTo>
                  <a:pt x="968918" y="3106456"/>
                </a:lnTo>
                <a:cubicBezTo>
                  <a:pt x="957125" y="3086347"/>
                  <a:pt x="955617" y="3059144"/>
                  <a:pt x="934483" y="3025607"/>
                </a:cubicBezTo>
                <a:cubicBezTo>
                  <a:pt x="914631" y="2991085"/>
                  <a:pt x="908933" y="2999692"/>
                  <a:pt x="879229" y="2942341"/>
                </a:cubicBezTo>
                <a:cubicBezTo>
                  <a:pt x="850845" y="2891400"/>
                  <a:pt x="820829" y="2801223"/>
                  <a:pt x="798666" y="2755714"/>
                </a:cubicBezTo>
                <a:cubicBezTo>
                  <a:pt x="773970" y="2709171"/>
                  <a:pt x="758278" y="2710053"/>
                  <a:pt x="746962" y="2689587"/>
                </a:cubicBezTo>
                <a:lnTo>
                  <a:pt x="712796" y="2609586"/>
                </a:lnTo>
                <a:lnTo>
                  <a:pt x="697701" y="2594856"/>
                </a:lnTo>
                <a:cubicBezTo>
                  <a:pt x="697743" y="2593626"/>
                  <a:pt x="697784" y="2592396"/>
                  <a:pt x="697823" y="2591165"/>
                </a:cubicBezTo>
                <a:lnTo>
                  <a:pt x="679645" y="2567493"/>
                </a:lnTo>
                <a:lnTo>
                  <a:pt x="680789" y="2566723"/>
                </a:lnTo>
                <a:cubicBezTo>
                  <a:pt x="682946" y="2564457"/>
                  <a:pt x="683757" y="2561765"/>
                  <a:pt x="681771" y="2558109"/>
                </a:cubicBezTo>
                <a:cubicBezTo>
                  <a:pt x="705290" y="2557210"/>
                  <a:pt x="688388" y="2553357"/>
                  <a:pt x="680456" y="2542663"/>
                </a:cubicBezTo>
                <a:cubicBezTo>
                  <a:pt x="679482" y="2529115"/>
                  <a:pt x="677183" y="2488664"/>
                  <a:pt x="675922" y="2476820"/>
                </a:cubicBezTo>
                <a:lnTo>
                  <a:pt x="672894" y="2471591"/>
                </a:lnTo>
                <a:lnTo>
                  <a:pt x="673143" y="2471379"/>
                </a:lnTo>
                <a:cubicBezTo>
                  <a:pt x="673152" y="2470017"/>
                  <a:pt x="672405" y="2468214"/>
                  <a:pt x="670567" y="2465654"/>
                </a:cubicBezTo>
                <a:lnTo>
                  <a:pt x="667369" y="2462052"/>
                </a:lnTo>
                <a:lnTo>
                  <a:pt x="661495" y="2451906"/>
                </a:lnTo>
                <a:cubicBezTo>
                  <a:pt x="661510" y="2450510"/>
                  <a:pt x="661525" y="2449113"/>
                  <a:pt x="661540" y="2447717"/>
                </a:cubicBezTo>
                <a:lnTo>
                  <a:pt x="664540" y="2445047"/>
                </a:lnTo>
                <a:lnTo>
                  <a:pt x="663581" y="2444265"/>
                </a:lnTo>
                <a:cubicBezTo>
                  <a:pt x="653014" y="2439598"/>
                  <a:pt x="642406" y="2441014"/>
                  <a:pt x="663129" y="2421760"/>
                </a:cubicBezTo>
                <a:cubicBezTo>
                  <a:pt x="643271" y="2409372"/>
                  <a:pt x="657229" y="2399993"/>
                  <a:pt x="650205" y="2375201"/>
                </a:cubicBezTo>
                <a:cubicBezTo>
                  <a:pt x="634911" y="2369643"/>
                  <a:pt x="634260" y="2360648"/>
                  <a:pt x="638008" y="2350147"/>
                </a:cubicBezTo>
                <a:cubicBezTo>
                  <a:pt x="621083" y="2329939"/>
                  <a:pt x="620949" y="2305558"/>
                  <a:pt x="609851" y="2279762"/>
                </a:cubicBezTo>
                <a:lnTo>
                  <a:pt x="585585" y="2151458"/>
                </a:lnTo>
                <a:lnTo>
                  <a:pt x="581391" y="2148616"/>
                </a:lnTo>
                <a:cubicBezTo>
                  <a:pt x="578821" y="2146496"/>
                  <a:pt x="577525" y="2144881"/>
                  <a:pt x="577083" y="2143541"/>
                </a:cubicBezTo>
                <a:lnTo>
                  <a:pt x="577251" y="2143279"/>
                </a:lnTo>
                <a:lnTo>
                  <a:pt x="546845" y="2081459"/>
                </a:lnTo>
                <a:cubicBezTo>
                  <a:pt x="538270" y="2069798"/>
                  <a:pt x="486356" y="1952009"/>
                  <a:pt x="470837" y="1927526"/>
                </a:cubicBezTo>
                <a:lnTo>
                  <a:pt x="428154" y="1653876"/>
                </a:lnTo>
                <a:lnTo>
                  <a:pt x="392797" y="1507176"/>
                </a:lnTo>
                <a:cubicBezTo>
                  <a:pt x="380165" y="1501458"/>
                  <a:pt x="369910" y="1448213"/>
                  <a:pt x="372847" y="1437646"/>
                </a:cubicBezTo>
                <a:cubicBezTo>
                  <a:pt x="369015" y="1430935"/>
                  <a:pt x="338503" y="1373479"/>
                  <a:pt x="344479" y="1364974"/>
                </a:cubicBezTo>
                <a:cubicBezTo>
                  <a:pt x="332264" y="1339484"/>
                  <a:pt x="321736" y="1307918"/>
                  <a:pt x="299558" y="1284709"/>
                </a:cubicBezTo>
                <a:cubicBezTo>
                  <a:pt x="277380" y="1261500"/>
                  <a:pt x="259203" y="1267387"/>
                  <a:pt x="243216" y="1246922"/>
                </a:cubicBezTo>
                <a:cubicBezTo>
                  <a:pt x="227230" y="1226457"/>
                  <a:pt x="218454" y="1164523"/>
                  <a:pt x="203639" y="1161920"/>
                </a:cubicBezTo>
                <a:cubicBezTo>
                  <a:pt x="192352" y="1142649"/>
                  <a:pt x="198158" y="1131546"/>
                  <a:pt x="169195" y="1085737"/>
                </a:cubicBezTo>
                <a:cubicBezTo>
                  <a:pt x="139228" y="1000958"/>
                  <a:pt x="140891" y="967704"/>
                  <a:pt x="98775" y="908263"/>
                </a:cubicBezTo>
                <a:cubicBezTo>
                  <a:pt x="45025" y="829417"/>
                  <a:pt x="34038" y="815844"/>
                  <a:pt x="43820" y="711217"/>
                </a:cubicBezTo>
                <a:cubicBezTo>
                  <a:pt x="34816" y="658186"/>
                  <a:pt x="43273" y="612368"/>
                  <a:pt x="44748" y="590072"/>
                </a:cubicBezTo>
                <a:lnTo>
                  <a:pt x="36767" y="545639"/>
                </a:lnTo>
                <a:cubicBezTo>
                  <a:pt x="36093" y="527311"/>
                  <a:pt x="35418" y="508983"/>
                  <a:pt x="34744" y="490655"/>
                </a:cubicBezTo>
                <a:cubicBezTo>
                  <a:pt x="34670" y="457530"/>
                  <a:pt x="29296" y="472114"/>
                  <a:pt x="29222" y="438989"/>
                </a:cubicBezTo>
                <a:cubicBezTo>
                  <a:pt x="29152" y="438889"/>
                  <a:pt x="2578" y="396379"/>
                  <a:pt x="2507" y="396276"/>
                </a:cubicBezTo>
                <a:cubicBezTo>
                  <a:pt x="-7796" y="384713"/>
                  <a:pt x="17492" y="336163"/>
                  <a:pt x="9810" y="316602"/>
                </a:cubicBezTo>
                <a:lnTo>
                  <a:pt x="25323" y="268307"/>
                </a:lnTo>
                <a:cubicBezTo>
                  <a:pt x="20582" y="240926"/>
                  <a:pt x="55391" y="238035"/>
                  <a:pt x="50278" y="194719"/>
                </a:cubicBezTo>
                <a:cubicBezTo>
                  <a:pt x="49891" y="157325"/>
                  <a:pt x="41873" y="124589"/>
                  <a:pt x="47653" y="93227"/>
                </a:cubicBezTo>
                <a:cubicBezTo>
                  <a:pt x="41389" y="80085"/>
                  <a:pt x="38874" y="67855"/>
                  <a:pt x="48323" y="56555"/>
                </a:cubicBezTo>
                <a:cubicBezTo>
                  <a:pt x="46028" y="30289"/>
                  <a:pt x="37896" y="18621"/>
                  <a:pt x="38423" y="5312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BD654B-A5BE-4B5F-FB08-D3616409B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015" y="706698"/>
            <a:ext cx="3639828" cy="2640247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Test Result 2: The Main Number (Speed)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5B339-BE31-C5CE-1610-B845F5309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311" y="3876675"/>
            <a:ext cx="3439235" cy="955315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dirty="0"/>
              <a:t>The most important number is the </a:t>
            </a:r>
            <a:r>
              <a:rPr lang="en-US" b="1" dirty="0"/>
              <a:t>'Talking Time'</a:t>
            </a:r>
            <a:r>
              <a:rPr lang="en-US" dirty="0"/>
              <a:t> between the drones. </a:t>
            </a:r>
            <a:r>
              <a:rPr lang="en-US" b="1" dirty="0"/>
              <a:t>The Number:</a:t>
            </a:r>
            <a:r>
              <a:rPr lang="en-US" dirty="0"/>
              <a:t> The time was only </a:t>
            </a:r>
            <a:r>
              <a:rPr lang="en-US" b="1" dirty="0"/>
              <a:t>61.3317 milliseconds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173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286360-01DA-CEA8-72D2-14AD7390A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B1B078B-B000-44F9-B571-4AF20E88C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76849"/>
            <a:ext cx="12192000" cy="3781151"/>
          </a:xfrm>
          <a:custGeom>
            <a:avLst/>
            <a:gdLst>
              <a:gd name="connsiteX0" fmla="*/ 12087372 w 12192000"/>
              <a:gd name="connsiteY0" fmla="*/ 0 h 3793674"/>
              <a:gd name="connsiteX1" fmla="*/ 12178353 w 12192000"/>
              <a:gd name="connsiteY1" fmla="*/ 12523 h 3793674"/>
              <a:gd name="connsiteX2" fmla="*/ 12192000 w 12192000"/>
              <a:gd name="connsiteY2" fmla="*/ 25195 h 3793674"/>
              <a:gd name="connsiteX3" fmla="*/ 12192000 w 12192000"/>
              <a:gd name="connsiteY3" fmla="*/ 3793674 h 3793674"/>
              <a:gd name="connsiteX4" fmla="*/ 0 w 12192000"/>
              <a:gd name="connsiteY4" fmla="*/ 3793674 h 3793674"/>
              <a:gd name="connsiteX5" fmla="*/ 0 w 12192000"/>
              <a:gd name="connsiteY5" fmla="*/ 3066065 h 3793674"/>
              <a:gd name="connsiteX6" fmla="*/ 8171 w 12192000"/>
              <a:gd name="connsiteY6" fmla="*/ 3063714 h 3793674"/>
              <a:gd name="connsiteX7" fmla="*/ 67297 w 12192000"/>
              <a:gd name="connsiteY7" fmla="*/ 3039008 h 3793674"/>
              <a:gd name="connsiteX8" fmla="*/ 156970 w 12192000"/>
              <a:gd name="connsiteY8" fmla="*/ 3078618 h 3793674"/>
              <a:gd name="connsiteX9" fmla="*/ 191925 w 12192000"/>
              <a:gd name="connsiteY9" fmla="*/ 3081672 h 3793674"/>
              <a:gd name="connsiteX10" fmla="*/ 260901 w 12192000"/>
              <a:gd name="connsiteY10" fmla="*/ 3123909 h 3793674"/>
              <a:gd name="connsiteX11" fmla="*/ 408315 w 12192000"/>
              <a:gd name="connsiteY11" fmla="*/ 2979941 h 3793674"/>
              <a:gd name="connsiteX12" fmla="*/ 658076 w 12192000"/>
              <a:gd name="connsiteY12" fmla="*/ 2943310 h 3793674"/>
              <a:gd name="connsiteX13" fmla="*/ 858103 w 12192000"/>
              <a:gd name="connsiteY13" fmla="*/ 2814464 h 3793674"/>
              <a:gd name="connsiteX14" fmla="*/ 994062 w 12192000"/>
              <a:gd name="connsiteY14" fmla="*/ 2797082 h 3793674"/>
              <a:gd name="connsiteX15" fmla="*/ 1047040 w 12192000"/>
              <a:gd name="connsiteY15" fmla="*/ 2839351 h 3793674"/>
              <a:gd name="connsiteX16" fmla="*/ 1377085 w 12192000"/>
              <a:gd name="connsiteY16" fmla="*/ 2747933 h 3793674"/>
              <a:gd name="connsiteX17" fmla="*/ 1465015 w 12192000"/>
              <a:gd name="connsiteY17" fmla="*/ 2747280 h 3793674"/>
              <a:gd name="connsiteX18" fmla="*/ 1535004 w 12192000"/>
              <a:gd name="connsiteY18" fmla="*/ 2700358 h 3793674"/>
              <a:gd name="connsiteX19" fmla="*/ 1679251 w 12192000"/>
              <a:gd name="connsiteY19" fmla="*/ 2724890 h 3793674"/>
              <a:gd name="connsiteX20" fmla="*/ 1865161 w 12192000"/>
              <a:gd name="connsiteY20" fmla="*/ 2675644 h 3793674"/>
              <a:gd name="connsiteX21" fmla="*/ 1977927 w 12192000"/>
              <a:gd name="connsiteY21" fmla="*/ 2654971 h 3793674"/>
              <a:gd name="connsiteX22" fmla="*/ 2023175 w 12192000"/>
              <a:gd name="connsiteY22" fmla="*/ 2660925 h 3793674"/>
              <a:gd name="connsiteX23" fmla="*/ 2040685 w 12192000"/>
              <a:gd name="connsiteY23" fmla="*/ 2665174 h 3793674"/>
              <a:gd name="connsiteX24" fmla="*/ 2057102 w 12192000"/>
              <a:gd name="connsiteY24" fmla="*/ 2658281 h 3793674"/>
              <a:gd name="connsiteX25" fmla="*/ 2052057 w 12192000"/>
              <a:gd name="connsiteY25" fmla="*/ 2630525 h 3793674"/>
              <a:gd name="connsiteX26" fmla="*/ 2052988 w 12192000"/>
              <a:gd name="connsiteY26" fmla="*/ 2629844 h 3793674"/>
              <a:gd name="connsiteX27" fmla="*/ 2075835 w 12192000"/>
              <a:gd name="connsiteY27" fmla="*/ 2637574 h 3793674"/>
              <a:gd name="connsiteX28" fmla="*/ 2105280 w 12192000"/>
              <a:gd name="connsiteY28" fmla="*/ 2634295 h 3793674"/>
              <a:gd name="connsiteX29" fmla="*/ 2271487 w 12192000"/>
              <a:gd name="connsiteY29" fmla="*/ 2572125 h 3793674"/>
              <a:gd name="connsiteX30" fmla="*/ 2450874 w 12192000"/>
              <a:gd name="connsiteY30" fmla="*/ 2553486 h 3793674"/>
              <a:gd name="connsiteX31" fmla="*/ 2507266 w 12192000"/>
              <a:gd name="connsiteY31" fmla="*/ 2524499 h 3793674"/>
              <a:gd name="connsiteX32" fmla="*/ 2641503 w 12192000"/>
              <a:gd name="connsiteY32" fmla="*/ 2438864 h 3793674"/>
              <a:gd name="connsiteX33" fmla="*/ 2817182 w 12192000"/>
              <a:gd name="connsiteY33" fmla="*/ 2278080 h 3793674"/>
              <a:gd name="connsiteX34" fmla="*/ 2957554 w 12192000"/>
              <a:gd name="connsiteY34" fmla="*/ 2193400 h 3793674"/>
              <a:gd name="connsiteX35" fmla="*/ 3003677 w 12192000"/>
              <a:gd name="connsiteY35" fmla="*/ 2167401 h 3793674"/>
              <a:gd name="connsiteX36" fmla="*/ 3046876 w 12192000"/>
              <a:gd name="connsiteY36" fmla="*/ 2093819 h 3793674"/>
              <a:gd name="connsiteX37" fmla="*/ 3303290 w 12192000"/>
              <a:gd name="connsiteY37" fmla="*/ 2007607 h 3793674"/>
              <a:gd name="connsiteX38" fmla="*/ 3395602 w 12192000"/>
              <a:gd name="connsiteY38" fmla="*/ 1906162 h 3793674"/>
              <a:gd name="connsiteX39" fmla="*/ 3430100 w 12192000"/>
              <a:gd name="connsiteY39" fmla="*/ 1879967 h 3793674"/>
              <a:gd name="connsiteX40" fmla="*/ 3437914 w 12192000"/>
              <a:gd name="connsiteY40" fmla="*/ 1882014 h 3793674"/>
              <a:gd name="connsiteX41" fmla="*/ 3438972 w 12192000"/>
              <a:gd name="connsiteY41" fmla="*/ 1883731 h 3793674"/>
              <a:gd name="connsiteX42" fmla="*/ 3547723 w 12192000"/>
              <a:gd name="connsiteY42" fmla="*/ 1843739 h 3793674"/>
              <a:gd name="connsiteX43" fmla="*/ 3572350 w 12192000"/>
              <a:gd name="connsiteY43" fmla="*/ 1838592 h 3793674"/>
              <a:gd name="connsiteX44" fmla="*/ 3575291 w 12192000"/>
              <a:gd name="connsiteY44" fmla="*/ 1839812 h 3793674"/>
              <a:gd name="connsiteX45" fmla="*/ 3595183 w 12192000"/>
              <a:gd name="connsiteY45" fmla="*/ 1828822 h 3793674"/>
              <a:gd name="connsiteX46" fmla="*/ 3611353 w 12192000"/>
              <a:gd name="connsiteY46" fmla="*/ 1811452 h 3793674"/>
              <a:gd name="connsiteX47" fmla="*/ 3825586 w 12192000"/>
              <a:gd name="connsiteY47" fmla="*/ 1811075 h 3793674"/>
              <a:gd name="connsiteX48" fmla="*/ 4166327 w 12192000"/>
              <a:gd name="connsiteY48" fmla="*/ 1759538 h 3793674"/>
              <a:gd name="connsiteX49" fmla="*/ 4437661 w 12192000"/>
              <a:gd name="connsiteY49" fmla="*/ 1675591 h 3793674"/>
              <a:gd name="connsiteX50" fmla="*/ 4510862 w 12192000"/>
              <a:gd name="connsiteY50" fmla="*/ 1678037 h 3793674"/>
              <a:gd name="connsiteX51" fmla="*/ 4573217 w 12192000"/>
              <a:gd name="connsiteY51" fmla="*/ 1646377 h 3793674"/>
              <a:gd name="connsiteX52" fmla="*/ 4605137 w 12192000"/>
              <a:gd name="connsiteY52" fmla="*/ 1656997 h 3793674"/>
              <a:gd name="connsiteX53" fmla="*/ 4623509 w 12192000"/>
              <a:gd name="connsiteY53" fmla="*/ 1656442 h 3793674"/>
              <a:gd name="connsiteX54" fmla="*/ 4629310 w 12192000"/>
              <a:gd name="connsiteY54" fmla="*/ 1666377 h 3793674"/>
              <a:gd name="connsiteX55" fmla="*/ 4657404 w 12192000"/>
              <a:gd name="connsiteY55" fmla="*/ 1672770 h 3793674"/>
              <a:gd name="connsiteX56" fmla="*/ 4691044 w 12192000"/>
              <a:gd name="connsiteY56" fmla="*/ 1668931 h 3793674"/>
              <a:gd name="connsiteX57" fmla="*/ 4850032 w 12192000"/>
              <a:gd name="connsiteY57" fmla="*/ 1639440 h 3793674"/>
              <a:gd name="connsiteX58" fmla="*/ 4945654 w 12192000"/>
              <a:gd name="connsiteY58" fmla="*/ 1628212 h 3793674"/>
              <a:gd name="connsiteX59" fmla="*/ 4982770 w 12192000"/>
              <a:gd name="connsiteY59" fmla="*/ 1634027 h 3793674"/>
              <a:gd name="connsiteX60" fmla="*/ 5034068 w 12192000"/>
              <a:gd name="connsiteY60" fmla="*/ 1635369 h 3793674"/>
              <a:gd name="connsiteX61" fmla="*/ 5157133 w 12192000"/>
              <a:gd name="connsiteY61" fmla="*/ 1621298 h 3793674"/>
              <a:gd name="connsiteX62" fmla="*/ 5331645 w 12192000"/>
              <a:gd name="connsiteY62" fmla="*/ 1602675 h 3793674"/>
              <a:gd name="connsiteX63" fmla="*/ 5339977 w 12192000"/>
              <a:gd name="connsiteY63" fmla="*/ 1609364 h 3793674"/>
              <a:gd name="connsiteX64" fmla="*/ 5400314 w 12192000"/>
              <a:gd name="connsiteY64" fmla="*/ 1600700 h 3793674"/>
              <a:gd name="connsiteX65" fmla="*/ 5607257 w 12192000"/>
              <a:gd name="connsiteY65" fmla="*/ 1518495 h 3793674"/>
              <a:gd name="connsiteX66" fmla="*/ 5725292 w 12192000"/>
              <a:gd name="connsiteY66" fmla="*/ 1502996 h 3793674"/>
              <a:gd name="connsiteX67" fmla="*/ 5767898 w 12192000"/>
              <a:gd name="connsiteY67" fmla="*/ 1505858 h 3793674"/>
              <a:gd name="connsiteX68" fmla="*/ 5839240 w 12192000"/>
              <a:gd name="connsiteY68" fmla="*/ 1510133 h 3793674"/>
              <a:gd name="connsiteX69" fmla="*/ 5905402 w 12192000"/>
              <a:gd name="connsiteY69" fmla="*/ 1527401 h 3793674"/>
              <a:gd name="connsiteX70" fmla="*/ 5964698 w 12192000"/>
              <a:gd name="connsiteY70" fmla="*/ 1501636 h 3793674"/>
              <a:gd name="connsiteX71" fmla="*/ 6017881 w 12192000"/>
              <a:gd name="connsiteY71" fmla="*/ 1491249 h 3793674"/>
              <a:gd name="connsiteX72" fmla="*/ 6023244 w 12192000"/>
              <a:gd name="connsiteY72" fmla="*/ 1498384 h 3793674"/>
              <a:gd name="connsiteX73" fmla="*/ 6030193 w 12192000"/>
              <a:gd name="connsiteY73" fmla="*/ 1497853 h 3793674"/>
              <a:gd name="connsiteX74" fmla="*/ 6032755 w 12192000"/>
              <a:gd name="connsiteY74" fmla="*/ 1489137 h 3793674"/>
              <a:gd name="connsiteX75" fmla="*/ 6114491 w 12192000"/>
              <a:gd name="connsiteY75" fmla="*/ 1447543 h 3793674"/>
              <a:gd name="connsiteX76" fmla="*/ 6228089 w 12192000"/>
              <a:gd name="connsiteY76" fmla="*/ 1404736 h 3793674"/>
              <a:gd name="connsiteX77" fmla="*/ 6266132 w 12192000"/>
              <a:gd name="connsiteY77" fmla="*/ 1408704 h 3793674"/>
              <a:gd name="connsiteX78" fmla="*/ 6266284 w 12192000"/>
              <a:gd name="connsiteY78" fmla="*/ 1408695 h 3793674"/>
              <a:gd name="connsiteX79" fmla="*/ 6267815 w 12192000"/>
              <a:gd name="connsiteY79" fmla="*/ 1413946 h 3793674"/>
              <a:gd name="connsiteX80" fmla="*/ 6277660 w 12192000"/>
              <a:gd name="connsiteY80" fmla="*/ 1413155 h 3793674"/>
              <a:gd name="connsiteX81" fmla="*/ 6290206 w 12192000"/>
              <a:gd name="connsiteY81" fmla="*/ 1407568 h 3793674"/>
              <a:gd name="connsiteX82" fmla="*/ 6318021 w 12192000"/>
              <a:gd name="connsiteY82" fmla="*/ 1413938 h 3793674"/>
              <a:gd name="connsiteX83" fmla="*/ 6319318 w 12192000"/>
              <a:gd name="connsiteY83" fmla="*/ 1414570 h 3793674"/>
              <a:gd name="connsiteX84" fmla="*/ 6391161 w 12192000"/>
              <a:gd name="connsiteY84" fmla="*/ 1451966 h 3793674"/>
              <a:gd name="connsiteX85" fmla="*/ 6458507 w 12192000"/>
              <a:gd name="connsiteY85" fmla="*/ 1519154 h 3793674"/>
              <a:gd name="connsiteX86" fmla="*/ 6567007 w 12192000"/>
              <a:gd name="connsiteY86" fmla="*/ 1556379 h 3793674"/>
              <a:gd name="connsiteX87" fmla="*/ 6607554 w 12192000"/>
              <a:gd name="connsiteY87" fmla="*/ 1566314 h 3793674"/>
              <a:gd name="connsiteX88" fmla="*/ 6731017 w 12192000"/>
              <a:gd name="connsiteY88" fmla="*/ 1583864 h 3793674"/>
              <a:gd name="connsiteX89" fmla="*/ 6734116 w 12192000"/>
              <a:gd name="connsiteY89" fmla="*/ 1580958 h 3793674"/>
              <a:gd name="connsiteX90" fmla="*/ 6918249 w 12192000"/>
              <a:gd name="connsiteY90" fmla="*/ 1481214 h 3793674"/>
              <a:gd name="connsiteX91" fmla="*/ 7067518 w 12192000"/>
              <a:gd name="connsiteY91" fmla="*/ 1434780 h 3793674"/>
              <a:gd name="connsiteX92" fmla="*/ 7124203 w 12192000"/>
              <a:gd name="connsiteY92" fmla="*/ 1429376 h 3793674"/>
              <a:gd name="connsiteX93" fmla="*/ 7218949 w 12192000"/>
              <a:gd name="connsiteY93" fmla="*/ 1419635 h 3793674"/>
              <a:gd name="connsiteX94" fmla="*/ 7298895 w 12192000"/>
              <a:gd name="connsiteY94" fmla="*/ 1439633 h 3793674"/>
              <a:gd name="connsiteX95" fmla="*/ 7374497 w 12192000"/>
              <a:gd name="connsiteY95" fmla="*/ 1420678 h 3793674"/>
              <a:gd name="connsiteX96" fmla="*/ 7380250 w 12192000"/>
              <a:gd name="connsiteY96" fmla="*/ 1380997 h 3793674"/>
              <a:gd name="connsiteX97" fmla="*/ 7464957 w 12192000"/>
              <a:gd name="connsiteY97" fmla="*/ 1372171 h 3793674"/>
              <a:gd name="connsiteX98" fmla="*/ 7594747 w 12192000"/>
              <a:gd name="connsiteY98" fmla="*/ 1362653 h 3793674"/>
              <a:gd name="connsiteX99" fmla="*/ 7666555 w 12192000"/>
              <a:gd name="connsiteY99" fmla="*/ 1348052 h 3793674"/>
              <a:gd name="connsiteX100" fmla="*/ 7866007 w 12192000"/>
              <a:gd name="connsiteY100" fmla="*/ 1318067 h 3793674"/>
              <a:gd name="connsiteX101" fmla="*/ 8068308 w 12192000"/>
              <a:gd name="connsiteY101" fmla="*/ 1295574 h 3793674"/>
              <a:gd name="connsiteX102" fmla="*/ 8202385 w 12192000"/>
              <a:gd name="connsiteY102" fmla="*/ 1324823 h 3793674"/>
              <a:gd name="connsiteX103" fmla="*/ 8367138 w 12192000"/>
              <a:gd name="connsiteY103" fmla="*/ 1301734 h 3793674"/>
              <a:gd name="connsiteX104" fmla="*/ 8396799 w 12192000"/>
              <a:gd name="connsiteY104" fmla="*/ 1304107 h 3793674"/>
              <a:gd name="connsiteX105" fmla="*/ 8431415 w 12192000"/>
              <a:gd name="connsiteY105" fmla="*/ 1287621 h 3793674"/>
              <a:gd name="connsiteX106" fmla="*/ 8569515 w 12192000"/>
              <a:gd name="connsiteY106" fmla="*/ 1219560 h 3793674"/>
              <a:gd name="connsiteX107" fmla="*/ 8672452 w 12192000"/>
              <a:gd name="connsiteY107" fmla="*/ 1148305 h 3793674"/>
              <a:gd name="connsiteX108" fmla="*/ 8824768 w 12192000"/>
              <a:gd name="connsiteY108" fmla="*/ 1133740 h 3793674"/>
              <a:gd name="connsiteX109" fmla="*/ 8909609 w 12192000"/>
              <a:gd name="connsiteY109" fmla="*/ 1100055 h 3793674"/>
              <a:gd name="connsiteX110" fmla="*/ 9036318 w 12192000"/>
              <a:gd name="connsiteY110" fmla="*/ 1007023 h 3793674"/>
              <a:gd name="connsiteX111" fmla="*/ 9230382 w 12192000"/>
              <a:gd name="connsiteY111" fmla="*/ 968177 h 3793674"/>
              <a:gd name="connsiteX112" fmla="*/ 9286437 w 12192000"/>
              <a:gd name="connsiteY112" fmla="*/ 1010381 h 3793674"/>
              <a:gd name="connsiteX113" fmla="*/ 9349089 w 12192000"/>
              <a:gd name="connsiteY113" fmla="*/ 1027707 h 3793674"/>
              <a:gd name="connsiteX114" fmla="*/ 9347314 w 12192000"/>
              <a:gd name="connsiteY114" fmla="*/ 946267 h 3793674"/>
              <a:gd name="connsiteX115" fmla="*/ 9492995 w 12192000"/>
              <a:gd name="connsiteY115" fmla="*/ 843272 h 3793674"/>
              <a:gd name="connsiteX116" fmla="*/ 9568501 w 12192000"/>
              <a:gd name="connsiteY116" fmla="*/ 800316 h 3793674"/>
              <a:gd name="connsiteX117" fmla="*/ 9691686 w 12192000"/>
              <a:gd name="connsiteY117" fmla="*/ 750611 h 3793674"/>
              <a:gd name="connsiteX118" fmla="*/ 9728219 w 12192000"/>
              <a:gd name="connsiteY118" fmla="*/ 732444 h 3793674"/>
              <a:gd name="connsiteX119" fmla="*/ 10080661 w 12192000"/>
              <a:gd name="connsiteY119" fmla="*/ 517946 h 3793674"/>
              <a:gd name="connsiteX120" fmla="*/ 10335073 w 12192000"/>
              <a:gd name="connsiteY120" fmla="*/ 536444 h 3793674"/>
              <a:gd name="connsiteX121" fmla="*/ 10593135 w 12192000"/>
              <a:gd name="connsiteY121" fmla="*/ 479950 h 3793674"/>
              <a:gd name="connsiteX122" fmla="*/ 10655931 w 12192000"/>
              <a:gd name="connsiteY122" fmla="*/ 414155 h 3793674"/>
              <a:gd name="connsiteX123" fmla="*/ 10695298 w 12192000"/>
              <a:gd name="connsiteY123" fmla="*/ 404284 h 3793674"/>
              <a:gd name="connsiteX124" fmla="*/ 10761489 w 12192000"/>
              <a:gd name="connsiteY124" fmla="*/ 392693 h 3793674"/>
              <a:gd name="connsiteX125" fmla="*/ 10853610 w 12192000"/>
              <a:gd name="connsiteY125" fmla="*/ 344972 h 3793674"/>
              <a:gd name="connsiteX126" fmla="*/ 11052930 w 12192000"/>
              <a:gd name="connsiteY126" fmla="*/ 293394 h 3793674"/>
              <a:gd name="connsiteX127" fmla="*/ 11359700 w 12192000"/>
              <a:gd name="connsiteY127" fmla="*/ 116377 h 3793674"/>
              <a:gd name="connsiteX128" fmla="*/ 11672425 w 12192000"/>
              <a:gd name="connsiteY128" fmla="*/ 43975 h 3793674"/>
              <a:gd name="connsiteX129" fmla="*/ 11778759 w 12192000"/>
              <a:gd name="connsiteY129" fmla="*/ 15112 h 3793674"/>
              <a:gd name="connsiteX130" fmla="*/ 11912086 w 12192000"/>
              <a:gd name="connsiteY130" fmla="*/ 57763 h 3793674"/>
              <a:gd name="connsiteX131" fmla="*/ 12087372 w 12192000"/>
              <a:gd name="connsiteY131" fmla="*/ 0 h 3793674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778759 w 12192000"/>
              <a:gd name="connsiteY129" fmla="*/ 2589 h 3781151"/>
              <a:gd name="connsiteX130" fmla="*/ 11912086 w 12192000"/>
              <a:gd name="connsiteY13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046876 w 12192000"/>
              <a:gd name="connsiteY34" fmla="*/ 2081296 h 3781151"/>
              <a:gd name="connsiteX35" fmla="*/ 3303290 w 12192000"/>
              <a:gd name="connsiteY35" fmla="*/ 1995084 h 3781151"/>
              <a:gd name="connsiteX36" fmla="*/ 3395602 w 12192000"/>
              <a:gd name="connsiteY36" fmla="*/ 1893639 h 3781151"/>
              <a:gd name="connsiteX37" fmla="*/ 3430100 w 12192000"/>
              <a:gd name="connsiteY37" fmla="*/ 1867444 h 3781151"/>
              <a:gd name="connsiteX38" fmla="*/ 3437914 w 12192000"/>
              <a:gd name="connsiteY38" fmla="*/ 1869491 h 3781151"/>
              <a:gd name="connsiteX39" fmla="*/ 3438972 w 12192000"/>
              <a:gd name="connsiteY39" fmla="*/ 1871208 h 3781151"/>
              <a:gd name="connsiteX40" fmla="*/ 3547723 w 12192000"/>
              <a:gd name="connsiteY40" fmla="*/ 1831216 h 3781151"/>
              <a:gd name="connsiteX41" fmla="*/ 3572350 w 12192000"/>
              <a:gd name="connsiteY41" fmla="*/ 1826069 h 3781151"/>
              <a:gd name="connsiteX42" fmla="*/ 3575291 w 12192000"/>
              <a:gd name="connsiteY42" fmla="*/ 1827289 h 3781151"/>
              <a:gd name="connsiteX43" fmla="*/ 3595183 w 12192000"/>
              <a:gd name="connsiteY43" fmla="*/ 1816299 h 3781151"/>
              <a:gd name="connsiteX44" fmla="*/ 3611353 w 12192000"/>
              <a:gd name="connsiteY44" fmla="*/ 1798929 h 3781151"/>
              <a:gd name="connsiteX45" fmla="*/ 3825586 w 12192000"/>
              <a:gd name="connsiteY45" fmla="*/ 1798552 h 3781151"/>
              <a:gd name="connsiteX46" fmla="*/ 4166327 w 12192000"/>
              <a:gd name="connsiteY46" fmla="*/ 1747015 h 3781151"/>
              <a:gd name="connsiteX47" fmla="*/ 4437661 w 12192000"/>
              <a:gd name="connsiteY47" fmla="*/ 1663068 h 3781151"/>
              <a:gd name="connsiteX48" fmla="*/ 4510862 w 12192000"/>
              <a:gd name="connsiteY48" fmla="*/ 1665514 h 3781151"/>
              <a:gd name="connsiteX49" fmla="*/ 4573217 w 12192000"/>
              <a:gd name="connsiteY49" fmla="*/ 1633854 h 3781151"/>
              <a:gd name="connsiteX50" fmla="*/ 4605137 w 12192000"/>
              <a:gd name="connsiteY50" fmla="*/ 1644474 h 3781151"/>
              <a:gd name="connsiteX51" fmla="*/ 4623509 w 12192000"/>
              <a:gd name="connsiteY51" fmla="*/ 1643919 h 3781151"/>
              <a:gd name="connsiteX52" fmla="*/ 4629310 w 12192000"/>
              <a:gd name="connsiteY52" fmla="*/ 1653854 h 3781151"/>
              <a:gd name="connsiteX53" fmla="*/ 4657404 w 12192000"/>
              <a:gd name="connsiteY53" fmla="*/ 1660247 h 3781151"/>
              <a:gd name="connsiteX54" fmla="*/ 4691044 w 12192000"/>
              <a:gd name="connsiteY54" fmla="*/ 1656408 h 3781151"/>
              <a:gd name="connsiteX55" fmla="*/ 4850032 w 12192000"/>
              <a:gd name="connsiteY55" fmla="*/ 1626917 h 3781151"/>
              <a:gd name="connsiteX56" fmla="*/ 4945654 w 12192000"/>
              <a:gd name="connsiteY56" fmla="*/ 1615689 h 3781151"/>
              <a:gd name="connsiteX57" fmla="*/ 4982770 w 12192000"/>
              <a:gd name="connsiteY57" fmla="*/ 1621504 h 3781151"/>
              <a:gd name="connsiteX58" fmla="*/ 5034068 w 12192000"/>
              <a:gd name="connsiteY58" fmla="*/ 1622846 h 3781151"/>
              <a:gd name="connsiteX59" fmla="*/ 5157133 w 12192000"/>
              <a:gd name="connsiteY59" fmla="*/ 1608775 h 3781151"/>
              <a:gd name="connsiteX60" fmla="*/ 5331645 w 12192000"/>
              <a:gd name="connsiteY60" fmla="*/ 1590152 h 3781151"/>
              <a:gd name="connsiteX61" fmla="*/ 5339977 w 12192000"/>
              <a:gd name="connsiteY61" fmla="*/ 1596841 h 3781151"/>
              <a:gd name="connsiteX62" fmla="*/ 5400314 w 12192000"/>
              <a:gd name="connsiteY62" fmla="*/ 1588177 h 3781151"/>
              <a:gd name="connsiteX63" fmla="*/ 5607257 w 12192000"/>
              <a:gd name="connsiteY63" fmla="*/ 1505972 h 3781151"/>
              <a:gd name="connsiteX64" fmla="*/ 5725292 w 12192000"/>
              <a:gd name="connsiteY64" fmla="*/ 1490473 h 3781151"/>
              <a:gd name="connsiteX65" fmla="*/ 5767898 w 12192000"/>
              <a:gd name="connsiteY65" fmla="*/ 1493335 h 3781151"/>
              <a:gd name="connsiteX66" fmla="*/ 5839240 w 12192000"/>
              <a:gd name="connsiteY66" fmla="*/ 1497610 h 3781151"/>
              <a:gd name="connsiteX67" fmla="*/ 5905402 w 12192000"/>
              <a:gd name="connsiteY67" fmla="*/ 1514878 h 3781151"/>
              <a:gd name="connsiteX68" fmla="*/ 5964698 w 12192000"/>
              <a:gd name="connsiteY68" fmla="*/ 1489113 h 3781151"/>
              <a:gd name="connsiteX69" fmla="*/ 6017881 w 12192000"/>
              <a:gd name="connsiteY69" fmla="*/ 1478726 h 3781151"/>
              <a:gd name="connsiteX70" fmla="*/ 6023244 w 12192000"/>
              <a:gd name="connsiteY70" fmla="*/ 1485861 h 3781151"/>
              <a:gd name="connsiteX71" fmla="*/ 6030193 w 12192000"/>
              <a:gd name="connsiteY71" fmla="*/ 1485330 h 3781151"/>
              <a:gd name="connsiteX72" fmla="*/ 6032755 w 12192000"/>
              <a:gd name="connsiteY72" fmla="*/ 1476614 h 3781151"/>
              <a:gd name="connsiteX73" fmla="*/ 6114491 w 12192000"/>
              <a:gd name="connsiteY73" fmla="*/ 1435020 h 3781151"/>
              <a:gd name="connsiteX74" fmla="*/ 6228089 w 12192000"/>
              <a:gd name="connsiteY74" fmla="*/ 1392213 h 3781151"/>
              <a:gd name="connsiteX75" fmla="*/ 6266132 w 12192000"/>
              <a:gd name="connsiteY75" fmla="*/ 1396181 h 3781151"/>
              <a:gd name="connsiteX76" fmla="*/ 6266284 w 12192000"/>
              <a:gd name="connsiteY76" fmla="*/ 1396172 h 3781151"/>
              <a:gd name="connsiteX77" fmla="*/ 6267815 w 12192000"/>
              <a:gd name="connsiteY77" fmla="*/ 1401423 h 3781151"/>
              <a:gd name="connsiteX78" fmla="*/ 6277660 w 12192000"/>
              <a:gd name="connsiteY78" fmla="*/ 1400632 h 3781151"/>
              <a:gd name="connsiteX79" fmla="*/ 6290206 w 12192000"/>
              <a:gd name="connsiteY79" fmla="*/ 1395045 h 3781151"/>
              <a:gd name="connsiteX80" fmla="*/ 6318021 w 12192000"/>
              <a:gd name="connsiteY80" fmla="*/ 1401415 h 3781151"/>
              <a:gd name="connsiteX81" fmla="*/ 6319318 w 12192000"/>
              <a:gd name="connsiteY81" fmla="*/ 1402047 h 3781151"/>
              <a:gd name="connsiteX82" fmla="*/ 6391161 w 12192000"/>
              <a:gd name="connsiteY82" fmla="*/ 1439443 h 3781151"/>
              <a:gd name="connsiteX83" fmla="*/ 6458507 w 12192000"/>
              <a:gd name="connsiteY83" fmla="*/ 1506631 h 3781151"/>
              <a:gd name="connsiteX84" fmla="*/ 6567007 w 12192000"/>
              <a:gd name="connsiteY84" fmla="*/ 1543856 h 3781151"/>
              <a:gd name="connsiteX85" fmla="*/ 6607554 w 12192000"/>
              <a:gd name="connsiteY85" fmla="*/ 1553791 h 3781151"/>
              <a:gd name="connsiteX86" fmla="*/ 6731017 w 12192000"/>
              <a:gd name="connsiteY86" fmla="*/ 1571341 h 3781151"/>
              <a:gd name="connsiteX87" fmla="*/ 6734116 w 12192000"/>
              <a:gd name="connsiteY87" fmla="*/ 1568435 h 3781151"/>
              <a:gd name="connsiteX88" fmla="*/ 6918249 w 12192000"/>
              <a:gd name="connsiteY88" fmla="*/ 1468691 h 3781151"/>
              <a:gd name="connsiteX89" fmla="*/ 7067518 w 12192000"/>
              <a:gd name="connsiteY89" fmla="*/ 1422257 h 3781151"/>
              <a:gd name="connsiteX90" fmla="*/ 7124203 w 12192000"/>
              <a:gd name="connsiteY90" fmla="*/ 1416853 h 3781151"/>
              <a:gd name="connsiteX91" fmla="*/ 7218949 w 12192000"/>
              <a:gd name="connsiteY91" fmla="*/ 1407112 h 3781151"/>
              <a:gd name="connsiteX92" fmla="*/ 7298895 w 12192000"/>
              <a:gd name="connsiteY92" fmla="*/ 1427110 h 3781151"/>
              <a:gd name="connsiteX93" fmla="*/ 7374497 w 12192000"/>
              <a:gd name="connsiteY93" fmla="*/ 1408155 h 3781151"/>
              <a:gd name="connsiteX94" fmla="*/ 7380250 w 12192000"/>
              <a:gd name="connsiteY94" fmla="*/ 1368474 h 3781151"/>
              <a:gd name="connsiteX95" fmla="*/ 7464957 w 12192000"/>
              <a:gd name="connsiteY95" fmla="*/ 1359648 h 3781151"/>
              <a:gd name="connsiteX96" fmla="*/ 7594747 w 12192000"/>
              <a:gd name="connsiteY96" fmla="*/ 1350130 h 3781151"/>
              <a:gd name="connsiteX97" fmla="*/ 7666555 w 12192000"/>
              <a:gd name="connsiteY97" fmla="*/ 1335529 h 3781151"/>
              <a:gd name="connsiteX98" fmla="*/ 7866007 w 12192000"/>
              <a:gd name="connsiteY98" fmla="*/ 1305544 h 3781151"/>
              <a:gd name="connsiteX99" fmla="*/ 8068308 w 12192000"/>
              <a:gd name="connsiteY99" fmla="*/ 1283051 h 3781151"/>
              <a:gd name="connsiteX100" fmla="*/ 8202385 w 12192000"/>
              <a:gd name="connsiteY100" fmla="*/ 1312300 h 3781151"/>
              <a:gd name="connsiteX101" fmla="*/ 8367138 w 12192000"/>
              <a:gd name="connsiteY101" fmla="*/ 1289211 h 3781151"/>
              <a:gd name="connsiteX102" fmla="*/ 8396799 w 12192000"/>
              <a:gd name="connsiteY102" fmla="*/ 1291584 h 3781151"/>
              <a:gd name="connsiteX103" fmla="*/ 8431415 w 12192000"/>
              <a:gd name="connsiteY103" fmla="*/ 1275098 h 3781151"/>
              <a:gd name="connsiteX104" fmla="*/ 8569515 w 12192000"/>
              <a:gd name="connsiteY104" fmla="*/ 1207037 h 3781151"/>
              <a:gd name="connsiteX105" fmla="*/ 8672452 w 12192000"/>
              <a:gd name="connsiteY105" fmla="*/ 1135782 h 3781151"/>
              <a:gd name="connsiteX106" fmla="*/ 8824768 w 12192000"/>
              <a:gd name="connsiteY106" fmla="*/ 1121217 h 3781151"/>
              <a:gd name="connsiteX107" fmla="*/ 8909609 w 12192000"/>
              <a:gd name="connsiteY107" fmla="*/ 1087532 h 3781151"/>
              <a:gd name="connsiteX108" fmla="*/ 9036318 w 12192000"/>
              <a:gd name="connsiteY108" fmla="*/ 994500 h 3781151"/>
              <a:gd name="connsiteX109" fmla="*/ 9230382 w 12192000"/>
              <a:gd name="connsiteY109" fmla="*/ 955654 h 3781151"/>
              <a:gd name="connsiteX110" fmla="*/ 9286437 w 12192000"/>
              <a:gd name="connsiteY110" fmla="*/ 997858 h 3781151"/>
              <a:gd name="connsiteX111" fmla="*/ 9349089 w 12192000"/>
              <a:gd name="connsiteY111" fmla="*/ 1015184 h 3781151"/>
              <a:gd name="connsiteX112" fmla="*/ 9347314 w 12192000"/>
              <a:gd name="connsiteY112" fmla="*/ 933744 h 3781151"/>
              <a:gd name="connsiteX113" fmla="*/ 9492995 w 12192000"/>
              <a:gd name="connsiteY113" fmla="*/ 830749 h 3781151"/>
              <a:gd name="connsiteX114" fmla="*/ 9568501 w 12192000"/>
              <a:gd name="connsiteY114" fmla="*/ 787793 h 3781151"/>
              <a:gd name="connsiteX115" fmla="*/ 9691686 w 12192000"/>
              <a:gd name="connsiteY115" fmla="*/ 738088 h 3781151"/>
              <a:gd name="connsiteX116" fmla="*/ 9728219 w 12192000"/>
              <a:gd name="connsiteY116" fmla="*/ 719921 h 3781151"/>
              <a:gd name="connsiteX117" fmla="*/ 10080661 w 12192000"/>
              <a:gd name="connsiteY117" fmla="*/ 505423 h 3781151"/>
              <a:gd name="connsiteX118" fmla="*/ 10335073 w 12192000"/>
              <a:gd name="connsiteY118" fmla="*/ 523921 h 3781151"/>
              <a:gd name="connsiteX119" fmla="*/ 10593135 w 12192000"/>
              <a:gd name="connsiteY119" fmla="*/ 467427 h 3781151"/>
              <a:gd name="connsiteX120" fmla="*/ 10655931 w 12192000"/>
              <a:gd name="connsiteY120" fmla="*/ 401632 h 3781151"/>
              <a:gd name="connsiteX121" fmla="*/ 10695298 w 12192000"/>
              <a:gd name="connsiteY121" fmla="*/ 391761 h 3781151"/>
              <a:gd name="connsiteX122" fmla="*/ 10761489 w 12192000"/>
              <a:gd name="connsiteY122" fmla="*/ 380170 h 3781151"/>
              <a:gd name="connsiteX123" fmla="*/ 10853610 w 12192000"/>
              <a:gd name="connsiteY123" fmla="*/ 332449 h 3781151"/>
              <a:gd name="connsiteX124" fmla="*/ 11052930 w 12192000"/>
              <a:gd name="connsiteY124" fmla="*/ 280871 h 3781151"/>
              <a:gd name="connsiteX125" fmla="*/ 11359700 w 12192000"/>
              <a:gd name="connsiteY125" fmla="*/ 158445 h 3781151"/>
              <a:gd name="connsiteX126" fmla="*/ 11672425 w 12192000"/>
              <a:gd name="connsiteY126" fmla="*/ 31452 h 3781151"/>
              <a:gd name="connsiteX127" fmla="*/ 11912086 w 12192000"/>
              <a:gd name="connsiteY127" fmla="*/ 45240 h 378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12192000" h="3781151">
                <a:moveTo>
                  <a:pt x="11912086" y="45240"/>
                </a:moveTo>
                <a:cubicBezTo>
                  <a:pt x="11978685" y="44809"/>
                  <a:pt x="12131701" y="5428"/>
                  <a:pt x="12178353" y="0"/>
                </a:cubicBezTo>
                <a:lnTo>
                  <a:pt x="12192000" y="12672"/>
                </a:lnTo>
                <a:lnTo>
                  <a:pt x="12192000" y="3781151"/>
                </a:lnTo>
                <a:lnTo>
                  <a:pt x="0" y="3781151"/>
                </a:lnTo>
                <a:lnTo>
                  <a:pt x="0" y="3053542"/>
                </a:lnTo>
                <a:lnTo>
                  <a:pt x="8171" y="3051191"/>
                </a:lnTo>
                <a:cubicBezTo>
                  <a:pt x="28756" y="3043875"/>
                  <a:pt x="48583" y="3035495"/>
                  <a:pt x="67297" y="3026485"/>
                </a:cubicBezTo>
                <a:cubicBezTo>
                  <a:pt x="89015" y="3055804"/>
                  <a:pt x="155058" y="3003158"/>
                  <a:pt x="156970" y="3066095"/>
                </a:cubicBezTo>
                <a:cubicBezTo>
                  <a:pt x="182504" y="3055761"/>
                  <a:pt x="194363" y="3027142"/>
                  <a:pt x="191925" y="3069149"/>
                </a:cubicBezTo>
                <a:cubicBezTo>
                  <a:pt x="226275" y="3060156"/>
                  <a:pt x="217518" y="3125136"/>
                  <a:pt x="260901" y="3111386"/>
                </a:cubicBezTo>
                <a:cubicBezTo>
                  <a:pt x="237722" y="3013204"/>
                  <a:pt x="375117" y="3046101"/>
                  <a:pt x="408315" y="2967418"/>
                </a:cubicBezTo>
                <a:cubicBezTo>
                  <a:pt x="497601" y="2998081"/>
                  <a:pt x="567973" y="2940149"/>
                  <a:pt x="658076" y="2930787"/>
                </a:cubicBezTo>
                <a:cubicBezTo>
                  <a:pt x="708095" y="2995959"/>
                  <a:pt x="785916" y="2931372"/>
                  <a:pt x="851279" y="2924771"/>
                </a:cubicBezTo>
                <a:cubicBezTo>
                  <a:pt x="916106" y="2907445"/>
                  <a:pt x="960543" y="2837916"/>
                  <a:pt x="1047040" y="2826828"/>
                </a:cubicBezTo>
                <a:cubicBezTo>
                  <a:pt x="1130754" y="2752596"/>
                  <a:pt x="1276437" y="2781431"/>
                  <a:pt x="1377085" y="2735410"/>
                </a:cubicBezTo>
                <a:cubicBezTo>
                  <a:pt x="1444016" y="2785754"/>
                  <a:pt x="1403964" y="2734873"/>
                  <a:pt x="1465015" y="2734757"/>
                </a:cubicBezTo>
                <a:cubicBezTo>
                  <a:pt x="1515376" y="2730917"/>
                  <a:pt x="1612560" y="2724306"/>
                  <a:pt x="1679251" y="2712367"/>
                </a:cubicBezTo>
                <a:cubicBezTo>
                  <a:pt x="1721132" y="2669280"/>
                  <a:pt x="1814171" y="2719581"/>
                  <a:pt x="1865161" y="2663121"/>
                </a:cubicBezTo>
                <a:cubicBezTo>
                  <a:pt x="1885508" y="2647236"/>
                  <a:pt x="1958240" y="2627918"/>
                  <a:pt x="1977927" y="2642448"/>
                </a:cubicBezTo>
                <a:cubicBezTo>
                  <a:pt x="1994313" y="2642169"/>
                  <a:pt x="2009788" y="2630665"/>
                  <a:pt x="2023175" y="2648402"/>
                </a:cubicBezTo>
                <a:cubicBezTo>
                  <a:pt x="2027984" y="2653519"/>
                  <a:pt x="2034136" y="2654134"/>
                  <a:pt x="2040685" y="2652651"/>
                </a:cubicBezTo>
                <a:lnTo>
                  <a:pt x="2057102" y="2645758"/>
                </a:lnTo>
                <a:lnTo>
                  <a:pt x="2052057" y="2618002"/>
                </a:lnTo>
                <a:lnTo>
                  <a:pt x="2052988" y="2617321"/>
                </a:lnTo>
                <a:cubicBezTo>
                  <a:pt x="2058901" y="2612479"/>
                  <a:pt x="2065203" y="2609553"/>
                  <a:pt x="2075835" y="2625051"/>
                </a:cubicBezTo>
                <a:cubicBezTo>
                  <a:pt x="2086915" y="2617266"/>
                  <a:pt x="2090174" y="2605518"/>
                  <a:pt x="2105280" y="2621772"/>
                </a:cubicBezTo>
                <a:cubicBezTo>
                  <a:pt x="2137889" y="2610864"/>
                  <a:pt x="2228682" y="2579548"/>
                  <a:pt x="2271487" y="2559602"/>
                </a:cubicBezTo>
                <a:cubicBezTo>
                  <a:pt x="2329085" y="2546134"/>
                  <a:pt x="2359908" y="2564442"/>
                  <a:pt x="2450874" y="2540963"/>
                </a:cubicBezTo>
                <a:cubicBezTo>
                  <a:pt x="2458291" y="2494924"/>
                  <a:pt x="2488302" y="2535186"/>
                  <a:pt x="2507266" y="2511976"/>
                </a:cubicBezTo>
                <a:cubicBezTo>
                  <a:pt x="2558011" y="2487992"/>
                  <a:pt x="2594040" y="2465160"/>
                  <a:pt x="2641503" y="2426341"/>
                </a:cubicBezTo>
                <a:cubicBezTo>
                  <a:pt x="2651261" y="2338141"/>
                  <a:pt x="2773097" y="2356570"/>
                  <a:pt x="2817182" y="2265557"/>
                </a:cubicBezTo>
                <a:cubicBezTo>
                  <a:pt x="2871451" y="2222306"/>
                  <a:pt x="2898877" y="2247383"/>
                  <a:pt x="2957554" y="2180877"/>
                </a:cubicBezTo>
                <a:cubicBezTo>
                  <a:pt x="2981173" y="2203103"/>
                  <a:pt x="2991267" y="2163934"/>
                  <a:pt x="3003677" y="2154878"/>
                </a:cubicBezTo>
                <a:cubicBezTo>
                  <a:pt x="3016971" y="2140621"/>
                  <a:pt x="3016351" y="2103128"/>
                  <a:pt x="3046876" y="2081296"/>
                </a:cubicBezTo>
                <a:cubicBezTo>
                  <a:pt x="3097864" y="2049348"/>
                  <a:pt x="3203688" y="2064646"/>
                  <a:pt x="3303290" y="1995084"/>
                </a:cubicBezTo>
                <a:cubicBezTo>
                  <a:pt x="3332789" y="1977297"/>
                  <a:pt x="3365695" y="1919146"/>
                  <a:pt x="3395602" y="1893639"/>
                </a:cubicBezTo>
                <a:lnTo>
                  <a:pt x="3430100" y="1867444"/>
                </a:lnTo>
                <a:lnTo>
                  <a:pt x="3437914" y="1869491"/>
                </a:lnTo>
                <a:lnTo>
                  <a:pt x="3438972" y="1871208"/>
                </a:lnTo>
                <a:lnTo>
                  <a:pt x="3547723" y="1831216"/>
                </a:lnTo>
                <a:cubicBezTo>
                  <a:pt x="3552630" y="1827126"/>
                  <a:pt x="3559871" y="1824701"/>
                  <a:pt x="3572350" y="1826069"/>
                </a:cubicBezTo>
                <a:lnTo>
                  <a:pt x="3575291" y="1827289"/>
                </a:lnTo>
                <a:lnTo>
                  <a:pt x="3595183" y="1816299"/>
                </a:lnTo>
                <a:cubicBezTo>
                  <a:pt x="3601515" y="1811585"/>
                  <a:pt x="3607034" y="1805917"/>
                  <a:pt x="3611353" y="1798929"/>
                </a:cubicBezTo>
                <a:cubicBezTo>
                  <a:pt x="3682924" y="1824101"/>
                  <a:pt x="3749808" y="1802343"/>
                  <a:pt x="3825586" y="1798552"/>
                </a:cubicBezTo>
                <a:cubicBezTo>
                  <a:pt x="3916204" y="1785116"/>
                  <a:pt x="4063775" y="1766619"/>
                  <a:pt x="4166327" y="1747015"/>
                </a:cubicBezTo>
                <a:cubicBezTo>
                  <a:pt x="4242504" y="1696035"/>
                  <a:pt x="4349880" y="1693056"/>
                  <a:pt x="4437661" y="1663068"/>
                </a:cubicBezTo>
                <a:cubicBezTo>
                  <a:pt x="4488900" y="1701750"/>
                  <a:pt x="4460066" y="1663570"/>
                  <a:pt x="4510862" y="1665514"/>
                </a:cubicBezTo>
                <a:cubicBezTo>
                  <a:pt x="4494570" y="1625937"/>
                  <a:pt x="4573332" y="1680866"/>
                  <a:pt x="4573217" y="1633854"/>
                </a:cubicBezTo>
                <a:lnTo>
                  <a:pt x="4605137" y="1644474"/>
                </a:lnTo>
                <a:lnTo>
                  <a:pt x="4623509" y="1643919"/>
                </a:lnTo>
                <a:lnTo>
                  <a:pt x="4629310" y="1653854"/>
                </a:lnTo>
                <a:lnTo>
                  <a:pt x="4657404" y="1660247"/>
                </a:lnTo>
                <a:cubicBezTo>
                  <a:pt x="4667829" y="1661084"/>
                  <a:pt x="4678935" y="1660158"/>
                  <a:pt x="4691044" y="1656408"/>
                </a:cubicBezTo>
                <a:cubicBezTo>
                  <a:pt x="4729679" y="1626597"/>
                  <a:pt x="4802640" y="1666115"/>
                  <a:pt x="4850032" y="1626917"/>
                </a:cubicBezTo>
                <a:cubicBezTo>
                  <a:pt x="4868357" y="1616087"/>
                  <a:pt x="4930559" y="1604512"/>
                  <a:pt x="4945654" y="1615689"/>
                </a:cubicBezTo>
                <a:cubicBezTo>
                  <a:pt x="4959310" y="1616030"/>
                  <a:pt x="4973195" y="1608214"/>
                  <a:pt x="4982770" y="1621504"/>
                </a:cubicBezTo>
                <a:cubicBezTo>
                  <a:pt x="4996971" y="1636961"/>
                  <a:pt x="5035380" y="1600988"/>
                  <a:pt x="5034068" y="1622846"/>
                </a:cubicBezTo>
                <a:cubicBezTo>
                  <a:pt x="5061512" y="1597974"/>
                  <a:pt x="5127967" y="1605147"/>
                  <a:pt x="5157133" y="1608775"/>
                </a:cubicBezTo>
                <a:cubicBezTo>
                  <a:pt x="5206729" y="1603324"/>
                  <a:pt x="5295851" y="1596182"/>
                  <a:pt x="5331645" y="1590152"/>
                </a:cubicBezTo>
                <a:cubicBezTo>
                  <a:pt x="5333984" y="1592710"/>
                  <a:pt x="5336792" y="1594964"/>
                  <a:pt x="5339977" y="1596841"/>
                </a:cubicBezTo>
                <a:cubicBezTo>
                  <a:pt x="5358481" y="1607745"/>
                  <a:pt x="5385498" y="1603866"/>
                  <a:pt x="5400314" y="1588177"/>
                </a:cubicBezTo>
                <a:cubicBezTo>
                  <a:pt x="5472382" y="1534711"/>
                  <a:pt x="5542525" y="1525044"/>
                  <a:pt x="5607257" y="1505972"/>
                </a:cubicBezTo>
                <a:cubicBezTo>
                  <a:pt x="5680984" y="1489008"/>
                  <a:pt x="5636802" y="1544517"/>
                  <a:pt x="5725292" y="1490473"/>
                </a:cubicBezTo>
                <a:cubicBezTo>
                  <a:pt x="5737022" y="1505421"/>
                  <a:pt x="5748880" y="1504359"/>
                  <a:pt x="5767898" y="1493335"/>
                </a:cubicBezTo>
                <a:cubicBezTo>
                  <a:pt x="5803852" y="1486328"/>
                  <a:pt x="5805362" y="1528317"/>
                  <a:pt x="5839240" y="1497610"/>
                </a:cubicBezTo>
                <a:lnTo>
                  <a:pt x="5905402" y="1514878"/>
                </a:lnTo>
                <a:cubicBezTo>
                  <a:pt x="5901291" y="1508724"/>
                  <a:pt x="5950204" y="1492204"/>
                  <a:pt x="5964698" y="1489113"/>
                </a:cubicBezTo>
                <a:cubicBezTo>
                  <a:pt x="5995812" y="1486079"/>
                  <a:pt x="5996433" y="1454360"/>
                  <a:pt x="6017881" y="1478726"/>
                </a:cubicBezTo>
                <a:lnTo>
                  <a:pt x="6023244" y="1485861"/>
                </a:lnTo>
                <a:lnTo>
                  <a:pt x="6030193" y="1485330"/>
                </a:lnTo>
                <a:cubicBezTo>
                  <a:pt x="6033618" y="1484104"/>
                  <a:pt x="6034983" y="1481614"/>
                  <a:pt x="6032755" y="1476614"/>
                </a:cubicBezTo>
                <a:cubicBezTo>
                  <a:pt x="6067194" y="1490239"/>
                  <a:pt x="6088466" y="1448679"/>
                  <a:pt x="6114491" y="1435020"/>
                </a:cubicBezTo>
                <a:cubicBezTo>
                  <a:pt x="6142064" y="1449615"/>
                  <a:pt x="6169479" y="1406568"/>
                  <a:pt x="6228089" y="1392213"/>
                </a:cubicBezTo>
                <a:cubicBezTo>
                  <a:pt x="6243312" y="1400769"/>
                  <a:pt x="6253169" y="1398278"/>
                  <a:pt x="6266132" y="1396181"/>
                </a:cubicBezTo>
                <a:lnTo>
                  <a:pt x="6266284" y="1396172"/>
                </a:lnTo>
                <a:lnTo>
                  <a:pt x="6267815" y="1401423"/>
                </a:lnTo>
                <a:cubicBezTo>
                  <a:pt x="6269799" y="1402279"/>
                  <a:pt x="6272864" y="1402139"/>
                  <a:pt x="6277660" y="1400632"/>
                </a:cubicBezTo>
                <a:lnTo>
                  <a:pt x="6290206" y="1395045"/>
                </a:lnTo>
                <a:lnTo>
                  <a:pt x="6318021" y="1401415"/>
                </a:lnTo>
                <a:lnTo>
                  <a:pt x="6319318" y="1402047"/>
                </a:lnTo>
                <a:cubicBezTo>
                  <a:pt x="6334539" y="1420654"/>
                  <a:pt x="6367219" y="1433921"/>
                  <a:pt x="6391161" y="1439443"/>
                </a:cubicBezTo>
                <a:cubicBezTo>
                  <a:pt x="6434439" y="1452557"/>
                  <a:pt x="6407965" y="1524529"/>
                  <a:pt x="6458507" y="1506631"/>
                </a:cubicBezTo>
                <a:cubicBezTo>
                  <a:pt x="6498962" y="1519088"/>
                  <a:pt x="6528008" y="1546659"/>
                  <a:pt x="6567007" y="1543856"/>
                </a:cubicBezTo>
                <a:cubicBezTo>
                  <a:pt x="6576136" y="1561541"/>
                  <a:pt x="6587386" y="1570794"/>
                  <a:pt x="6607554" y="1553791"/>
                </a:cubicBezTo>
                <a:lnTo>
                  <a:pt x="6731017" y="1571341"/>
                </a:lnTo>
                <a:lnTo>
                  <a:pt x="6734116" y="1568435"/>
                </a:lnTo>
                <a:cubicBezTo>
                  <a:pt x="6794984" y="1521745"/>
                  <a:pt x="6859485" y="1498439"/>
                  <a:pt x="6918249" y="1468691"/>
                </a:cubicBezTo>
                <a:cubicBezTo>
                  <a:pt x="7009071" y="1429904"/>
                  <a:pt x="6969691" y="1514055"/>
                  <a:pt x="7067518" y="1422257"/>
                </a:cubicBezTo>
                <a:cubicBezTo>
                  <a:pt x="7087823" y="1439788"/>
                  <a:pt x="7102980" y="1435790"/>
                  <a:pt x="7124203" y="1416853"/>
                </a:cubicBezTo>
                <a:cubicBezTo>
                  <a:pt x="7168915" y="1399637"/>
                  <a:pt x="7184820" y="1455712"/>
                  <a:pt x="7218949" y="1407112"/>
                </a:cubicBezTo>
                <a:cubicBezTo>
                  <a:pt x="7221159" y="1439394"/>
                  <a:pt x="7309021" y="1389335"/>
                  <a:pt x="7298895" y="1427110"/>
                </a:cubicBezTo>
                <a:cubicBezTo>
                  <a:pt x="7337930" y="1443950"/>
                  <a:pt x="7336913" y="1394754"/>
                  <a:pt x="7374497" y="1408155"/>
                </a:cubicBezTo>
                <a:cubicBezTo>
                  <a:pt x="7409515" y="1402378"/>
                  <a:pt x="7344382" y="1383073"/>
                  <a:pt x="7380250" y="1368474"/>
                </a:cubicBezTo>
                <a:cubicBezTo>
                  <a:pt x="7425618" y="1356098"/>
                  <a:pt x="7406453" y="1302042"/>
                  <a:pt x="7464957" y="1359648"/>
                </a:cubicBezTo>
                <a:cubicBezTo>
                  <a:pt x="7505651" y="1327423"/>
                  <a:pt x="7525583" y="1355458"/>
                  <a:pt x="7594747" y="1350130"/>
                </a:cubicBezTo>
                <a:cubicBezTo>
                  <a:pt x="7615403" y="1324130"/>
                  <a:pt x="7639787" y="1325624"/>
                  <a:pt x="7666555" y="1335529"/>
                </a:cubicBezTo>
                <a:cubicBezTo>
                  <a:pt x="7727140" y="1310931"/>
                  <a:pt x="7792616" y="1317938"/>
                  <a:pt x="7866007" y="1305544"/>
                </a:cubicBezTo>
                <a:cubicBezTo>
                  <a:pt x="7934731" y="1261485"/>
                  <a:pt x="7989941" y="1296492"/>
                  <a:pt x="8068308" y="1283051"/>
                </a:cubicBezTo>
                <a:cubicBezTo>
                  <a:pt x="8126898" y="1215106"/>
                  <a:pt x="8140003" y="1333948"/>
                  <a:pt x="8202385" y="1312300"/>
                </a:cubicBezTo>
                <a:cubicBezTo>
                  <a:pt x="8291179" y="1240185"/>
                  <a:pt x="8212592" y="1349983"/>
                  <a:pt x="8367138" y="1289211"/>
                </a:cubicBezTo>
                <a:cubicBezTo>
                  <a:pt x="8373739" y="1279547"/>
                  <a:pt x="8395557" y="1281284"/>
                  <a:pt x="8396799" y="1291584"/>
                </a:cubicBezTo>
                <a:cubicBezTo>
                  <a:pt x="8405909" y="1285698"/>
                  <a:pt x="8423830" y="1260181"/>
                  <a:pt x="8431415" y="1275098"/>
                </a:cubicBezTo>
                <a:cubicBezTo>
                  <a:pt x="8482885" y="1262532"/>
                  <a:pt x="8530450" y="1239094"/>
                  <a:pt x="8569515" y="1207037"/>
                </a:cubicBezTo>
                <a:cubicBezTo>
                  <a:pt x="8676339" y="1206081"/>
                  <a:pt x="8599114" y="1148363"/>
                  <a:pt x="8672452" y="1135782"/>
                </a:cubicBezTo>
                <a:cubicBezTo>
                  <a:pt x="8739379" y="1150433"/>
                  <a:pt x="8752364" y="1119350"/>
                  <a:pt x="8824768" y="1121217"/>
                </a:cubicBezTo>
                <a:cubicBezTo>
                  <a:pt x="8831110" y="1064170"/>
                  <a:pt x="8888407" y="1109066"/>
                  <a:pt x="8909609" y="1087532"/>
                </a:cubicBezTo>
                <a:cubicBezTo>
                  <a:pt x="8969149" y="1135268"/>
                  <a:pt x="8993146" y="1005324"/>
                  <a:pt x="9036318" y="994500"/>
                </a:cubicBezTo>
                <a:cubicBezTo>
                  <a:pt x="9111833" y="985376"/>
                  <a:pt x="9208822" y="1024926"/>
                  <a:pt x="9230382" y="955654"/>
                </a:cubicBezTo>
                <a:cubicBezTo>
                  <a:pt x="9243090" y="978495"/>
                  <a:pt x="9246487" y="1013279"/>
                  <a:pt x="9286437" y="997858"/>
                </a:cubicBezTo>
                <a:cubicBezTo>
                  <a:pt x="9306659" y="1005803"/>
                  <a:pt x="9320841" y="1042286"/>
                  <a:pt x="9349089" y="1015184"/>
                </a:cubicBezTo>
                <a:cubicBezTo>
                  <a:pt x="9297539" y="993073"/>
                  <a:pt x="9365224" y="970697"/>
                  <a:pt x="9347314" y="933744"/>
                </a:cubicBezTo>
                <a:cubicBezTo>
                  <a:pt x="9391763" y="896172"/>
                  <a:pt x="9519876" y="898486"/>
                  <a:pt x="9492995" y="830749"/>
                </a:cubicBezTo>
                <a:cubicBezTo>
                  <a:pt x="9496096" y="785926"/>
                  <a:pt x="9581066" y="832093"/>
                  <a:pt x="9568501" y="787793"/>
                </a:cubicBezTo>
                <a:cubicBezTo>
                  <a:pt x="9605859" y="808858"/>
                  <a:pt x="9643722" y="748912"/>
                  <a:pt x="9691686" y="738088"/>
                </a:cubicBezTo>
                <a:cubicBezTo>
                  <a:pt x="9694957" y="715846"/>
                  <a:pt x="9706184" y="714032"/>
                  <a:pt x="9728219" y="719921"/>
                </a:cubicBezTo>
                <a:cubicBezTo>
                  <a:pt x="9883693" y="691149"/>
                  <a:pt x="10033800" y="417068"/>
                  <a:pt x="10080661" y="505423"/>
                </a:cubicBezTo>
                <a:cubicBezTo>
                  <a:pt x="10117255" y="498450"/>
                  <a:pt x="10251293" y="561343"/>
                  <a:pt x="10335073" y="523921"/>
                </a:cubicBezTo>
                <a:cubicBezTo>
                  <a:pt x="10360847" y="467808"/>
                  <a:pt x="10551101" y="480568"/>
                  <a:pt x="10593135" y="467427"/>
                </a:cubicBezTo>
                <a:cubicBezTo>
                  <a:pt x="10595060" y="434512"/>
                  <a:pt x="10671327" y="446621"/>
                  <a:pt x="10655931" y="401632"/>
                </a:cubicBezTo>
                <a:cubicBezTo>
                  <a:pt x="10660917" y="380361"/>
                  <a:pt x="10682038" y="376266"/>
                  <a:pt x="10695298" y="391761"/>
                </a:cubicBezTo>
                <a:cubicBezTo>
                  <a:pt x="10719777" y="382620"/>
                  <a:pt x="10730799" y="356434"/>
                  <a:pt x="10761489" y="380170"/>
                </a:cubicBezTo>
                <a:cubicBezTo>
                  <a:pt x="10795364" y="368673"/>
                  <a:pt x="10817122" y="293346"/>
                  <a:pt x="10853610" y="332449"/>
                </a:cubicBezTo>
                <a:cubicBezTo>
                  <a:pt x="10869631" y="257157"/>
                  <a:pt x="10985528" y="306780"/>
                  <a:pt x="11052930" y="280871"/>
                </a:cubicBezTo>
                <a:cubicBezTo>
                  <a:pt x="11163601" y="187055"/>
                  <a:pt x="11297851" y="156453"/>
                  <a:pt x="11359700" y="158445"/>
                </a:cubicBezTo>
                <a:cubicBezTo>
                  <a:pt x="11474112" y="90496"/>
                  <a:pt x="11577587" y="55229"/>
                  <a:pt x="11672425" y="31452"/>
                </a:cubicBezTo>
                <a:cubicBezTo>
                  <a:pt x="11764489" y="21683"/>
                  <a:pt x="11827765" y="50482"/>
                  <a:pt x="11912086" y="4524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C119F-AE88-F0A4-B2DA-C07B291C2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647" y="744884"/>
            <a:ext cx="3831529" cy="2819790"/>
          </a:xfrm>
        </p:spPr>
        <p:txBody>
          <a:bodyPr>
            <a:normAutofit/>
          </a:bodyPr>
          <a:lstStyle/>
          <a:p>
            <a:pPr algn="l"/>
            <a:r>
              <a:rPr lang="en-US"/>
              <a:t>Why is the Talking Time so Fast?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64879-F3E9-7E57-17E6-4DCDA3B25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646" y="3906739"/>
            <a:ext cx="3831529" cy="998162"/>
          </a:xfrm>
        </p:spPr>
        <p:txBody>
          <a:bodyPr>
            <a:normAutofit fontScale="92500"/>
          </a:bodyPr>
          <a:lstStyle/>
          <a:p>
            <a:pPr algn="l">
              <a:lnSpc>
                <a:spcPct val="90000"/>
              </a:lnSpc>
            </a:pPr>
            <a:r>
              <a:rPr lang="en-US" sz="1600" dirty="0"/>
              <a:t>We used </a:t>
            </a:r>
            <a:r>
              <a:rPr lang="en-US" sz="1600" b="1" dirty="0"/>
              <a:t>MQTT</a:t>
            </a:r>
            <a:r>
              <a:rPr lang="en-US" sz="1600" dirty="0"/>
              <a:t>. MQTT is made to be very light and fast. This fast time means Drone 2 starts its job </a:t>
            </a:r>
            <a:r>
              <a:rPr lang="en-US" sz="1600" b="1" dirty="0"/>
              <a:t>very, very quickly</a:t>
            </a:r>
            <a:r>
              <a:rPr lang="en-US" sz="1600" dirty="0"/>
              <a:t>. This helps the farm a lot.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821" y="492790"/>
            <a:ext cx="6084939" cy="574922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5F6F5"/>
          </a:solidFill>
          <a:ln>
            <a:noFill/>
          </a:ln>
          <a:effectLst>
            <a:outerShdw blurRad="25400" dist="254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24881F0-08B8-7D0E-2172-A9D2E8D4F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5515"/>
          <a:stretch>
            <a:fillRect/>
          </a:stretch>
        </p:blipFill>
        <p:spPr>
          <a:xfrm>
            <a:off x="5298822" y="492790"/>
            <a:ext cx="6084937" cy="57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61987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475</Words>
  <Application>Microsoft Office PowerPoint</Application>
  <PresentationFormat>Widescreen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Bembo</vt:lpstr>
      <vt:lpstr>ArchiveVTI</vt:lpstr>
      <vt:lpstr>Drone-to-Drone Collaboration for Agricultural Surveillance  </vt:lpstr>
      <vt:lpstr>The Problem: We Need Smart Farming</vt:lpstr>
      <vt:lpstr>Our Solution: Collaborative Drones</vt:lpstr>
      <vt:lpstr>Tech Idea 1: NDVI (Plant Health Score)</vt:lpstr>
      <vt:lpstr>Tech Idea 2: MQTT (Fast Talking)</vt:lpstr>
      <vt:lpstr>How We Tested It (The Steps</vt:lpstr>
      <vt:lpstr>Test Result 1: Finding the Spot</vt:lpstr>
      <vt:lpstr>Test Result 2: The Main Number (Speed)</vt:lpstr>
      <vt:lpstr>Why is the Talking Time so Fast?</vt:lpstr>
      <vt:lpstr>Test Result 3: Saving Power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علي عبدالناصر بن علي المشعان</dc:creator>
  <cp:lastModifiedBy>علي عبدالناصر بن علي المشعان</cp:lastModifiedBy>
  <cp:revision>2</cp:revision>
  <dcterms:created xsi:type="dcterms:W3CDTF">2025-11-30T19:23:48Z</dcterms:created>
  <dcterms:modified xsi:type="dcterms:W3CDTF">2025-11-30T22:08:04Z</dcterms:modified>
</cp:coreProperties>
</file>